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57" r:id="rId3"/>
    <p:sldId id="258" r:id="rId4"/>
    <p:sldId id="259" r:id="rId5"/>
    <p:sldId id="260" r:id="rId6"/>
    <p:sldId id="261" r:id="rId7"/>
    <p:sldId id="262" r:id="rId8"/>
    <p:sldId id="264" r:id="rId9"/>
    <p:sldId id="265" r:id="rId10"/>
    <p:sldId id="266"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C6CD2-0FAD-4F98-BAA4-14297AFA50AF}" v="289" dt="2023-03-05T05:01:22.9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eeth Kumar" userId="11725088cb3620f9" providerId="LiveId" clId="{9E4C6CD2-0FAD-4F98-BAA4-14297AFA50AF}"/>
    <pc:docChg chg="undo custSel addSld delSld modSld">
      <pc:chgData name="Ajeeth Kumar" userId="11725088cb3620f9" providerId="LiveId" clId="{9E4C6CD2-0FAD-4F98-BAA4-14297AFA50AF}" dt="2023-03-05T05:01:22.917" v="2466"/>
      <pc:docMkLst>
        <pc:docMk/>
      </pc:docMkLst>
      <pc:sldChg chg="addSp delSp modSp mod modTransition modAnim">
        <pc:chgData name="Ajeeth Kumar" userId="11725088cb3620f9" providerId="LiveId" clId="{9E4C6CD2-0FAD-4F98-BAA4-14297AFA50AF}" dt="2023-03-05T04:58:47.618" v="2464"/>
        <pc:sldMkLst>
          <pc:docMk/>
          <pc:sldMk cId="1589616943" sldId="256"/>
        </pc:sldMkLst>
        <pc:spChg chg="mod">
          <ac:chgData name="Ajeeth Kumar" userId="11725088cb3620f9" providerId="LiveId" clId="{9E4C6CD2-0FAD-4F98-BAA4-14297AFA50AF}" dt="2023-02-25T08:26:20.153" v="1725" actId="115"/>
          <ac:spMkLst>
            <pc:docMk/>
            <pc:sldMk cId="1589616943" sldId="256"/>
            <ac:spMk id="6" creationId="{9520D66A-D952-862E-95FC-DEA16B217207}"/>
          </ac:spMkLst>
        </pc:spChg>
        <pc:graphicFrameChg chg="mod">
          <ac:chgData name="Ajeeth Kumar" userId="11725088cb3620f9" providerId="LiveId" clId="{9E4C6CD2-0FAD-4F98-BAA4-14297AFA50AF}" dt="2023-03-02T13:41:48.457" v="2390" actId="1076"/>
          <ac:graphicFrameMkLst>
            <pc:docMk/>
            <pc:sldMk cId="1589616943" sldId="256"/>
            <ac:graphicFrameMk id="12" creationId="{74ACACE3-B2C1-37B2-45C1-4832030A1938}"/>
          </ac:graphicFrameMkLst>
        </pc:graphicFrameChg>
        <pc:picChg chg="add del mod">
          <ac:chgData name="Ajeeth Kumar" userId="11725088cb3620f9" providerId="LiveId" clId="{9E4C6CD2-0FAD-4F98-BAA4-14297AFA50AF}" dt="2023-03-05T04:14:24.348" v="2451"/>
          <ac:picMkLst>
            <pc:docMk/>
            <pc:sldMk cId="1589616943" sldId="256"/>
            <ac:picMk id="2" creationId="{A7D133D5-73A6-7777-898B-32966DAE3E54}"/>
          </ac:picMkLst>
        </pc:picChg>
        <pc:picChg chg="add del mod">
          <ac:chgData name="Ajeeth Kumar" userId="11725088cb3620f9" providerId="LiveId" clId="{9E4C6CD2-0FAD-4F98-BAA4-14297AFA50AF}" dt="2023-03-05T04:54:07.013" v="2460"/>
          <ac:picMkLst>
            <pc:docMk/>
            <pc:sldMk cId="1589616943" sldId="256"/>
            <ac:picMk id="3" creationId="{C45AF56F-9192-48AD-7F38-A7F44AB54E81}"/>
          </ac:picMkLst>
        </pc:picChg>
        <pc:picChg chg="add del mod">
          <ac:chgData name="Ajeeth Kumar" userId="11725088cb3620f9" providerId="LiveId" clId="{9E4C6CD2-0FAD-4F98-BAA4-14297AFA50AF}" dt="2023-03-05T04:54:12.143" v="2461"/>
          <ac:picMkLst>
            <pc:docMk/>
            <pc:sldMk cId="1589616943" sldId="256"/>
            <ac:picMk id="4" creationId="{971DE0D1-9FE6-20D8-1749-D923C8B71E6B}"/>
          </ac:picMkLst>
        </pc:picChg>
        <pc:picChg chg="add del mod">
          <ac:chgData name="Ajeeth Kumar" userId="11725088cb3620f9" providerId="LiveId" clId="{9E4C6CD2-0FAD-4F98-BAA4-14297AFA50AF}" dt="2023-03-05T04:54:50.782" v="2463"/>
          <ac:picMkLst>
            <pc:docMk/>
            <pc:sldMk cId="1589616943" sldId="256"/>
            <ac:picMk id="5" creationId="{C4BBACA3-3B83-06A7-7A36-D30BC2498C68}"/>
          </ac:picMkLst>
        </pc:picChg>
        <pc:picChg chg="mod">
          <ac:chgData name="Ajeeth Kumar" userId="11725088cb3620f9" providerId="LiveId" clId="{9E4C6CD2-0FAD-4F98-BAA4-14297AFA50AF}" dt="2023-03-02T13:41:41.686" v="2387" actId="14100"/>
          <ac:picMkLst>
            <pc:docMk/>
            <pc:sldMk cId="1589616943" sldId="256"/>
            <ac:picMk id="7" creationId="{50ADF910-6C88-294A-8549-DF1D70183BBF}"/>
          </ac:picMkLst>
        </pc:picChg>
        <pc:picChg chg="add mod">
          <ac:chgData name="Ajeeth Kumar" userId="11725088cb3620f9" providerId="LiveId" clId="{9E4C6CD2-0FAD-4F98-BAA4-14297AFA50AF}" dt="2023-03-05T04:58:47.618" v="2464"/>
          <ac:picMkLst>
            <pc:docMk/>
            <pc:sldMk cId="1589616943" sldId="256"/>
            <ac:picMk id="8" creationId="{0E60D892-76BF-435C-3DFC-F85C5E5B2EA1}"/>
          </ac:picMkLst>
        </pc:picChg>
      </pc:sldChg>
      <pc:sldChg chg="addSp delSp modSp mod modTransition">
        <pc:chgData name="Ajeeth Kumar" userId="11725088cb3620f9" providerId="LiveId" clId="{9E4C6CD2-0FAD-4F98-BAA4-14297AFA50AF}" dt="2023-03-05T04:58:47.618" v="2464"/>
        <pc:sldMkLst>
          <pc:docMk/>
          <pc:sldMk cId="2628147066" sldId="257"/>
        </pc:sldMkLst>
        <pc:spChg chg="mod">
          <ac:chgData name="Ajeeth Kumar" userId="11725088cb3620f9" providerId="LiveId" clId="{9E4C6CD2-0FAD-4F98-BAA4-14297AFA50AF}" dt="2023-02-25T08:42:52.143" v="2042" actId="20577"/>
          <ac:spMkLst>
            <pc:docMk/>
            <pc:sldMk cId="2628147066" sldId="257"/>
            <ac:spMk id="5" creationId="{116728C9-5B33-E2EA-EA5E-50CA1E3244A1}"/>
          </ac:spMkLst>
        </pc:spChg>
        <pc:spChg chg="mod">
          <ac:chgData name="Ajeeth Kumar" userId="11725088cb3620f9" providerId="LiveId" clId="{9E4C6CD2-0FAD-4F98-BAA4-14297AFA50AF}" dt="2023-02-25T07:50:00.441" v="632" actId="255"/>
          <ac:spMkLst>
            <pc:docMk/>
            <pc:sldMk cId="2628147066" sldId="257"/>
            <ac:spMk id="6" creationId="{B34D43C8-C174-307C-777F-D7B3A64EFC80}"/>
          </ac:spMkLst>
        </pc:spChg>
        <pc:spChg chg="mod">
          <ac:chgData name="Ajeeth Kumar" userId="11725088cb3620f9" providerId="LiveId" clId="{9E4C6CD2-0FAD-4F98-BAA4-14297AFA50AF}" dt="2023-02-25T07:50:11.857" v="636" actId="255"/>
          <ac:spMkLst>
            <pc:docMk/>
            <pc:sldMk cId="2628147066" sldId="257"/>
            <ac:spMk id="7" creationId="{7331ACB0-49C5-6E29-DE8D-015069343124}"/>
          </ac:spMkLst>
        </pc:spChg>
        <pc:picChg chg="add del mod">
          <ac:chgData name="Ajeeth Kumar" userId="11725088cb3620f9" providerId="LiveId" clId="{9E4C6CD2-0FAD-4F98-BAA4-14297AFA50AF}" dt="2023-03-05T04:58:47.618" v="2464"/>
          <ac:picMkLst>
            <pc:docMk/>
            <pc:sldMk cId="2628147066" sldId="257"/>
            <ac:picMk id="2" creationId="{BAE10336-936E-1186-5F5D-13AFF4894E1B}"/>
          </ac:picMkLst>
        </pc:picChg>
        <pc:picChg chg="add mod">
          <ac:chgData name="Ajeeth Kumar" userId="11725088cb3620f9" providerId="LiveId" clId="{9E4C6CD2-0FAD-4F98-BAA4-14297AFA50AF}" dt="2023-03-05T04:58:47.618" v="2464"/>
          <ac:picMkLst>
            <pc:docMk/>
            <pc:sldMk cId="2628147066" sldId="257"/>
            <ac:picMk id="3" creationId="{1A08B6B0-1815-176C-CC5B-8891676BD988}"/>
          </ac:picMkLst>
        </pc:picChg>
      </pc:sldChg>
      <pc:sldChg chg="addSp delSp modSp mod modTransition">
        <pc:chgData name="Ajeeth Kumar" userId="11725088cb3620f9" providerId="LiveId" clId="{9E4C6CD2-0FAD-4F98-BAA4-14297AFA50AF}" dt="2023-03-05T04:58:47.618" v="2464"/>
        <pc:sldMkLst>
          <pc:docMk/>
          <pc:sldMk cId="2059356279" sldId="258"/>
        </pc:sldMkLst>
        <pc:spChg chg="mod">
          <ac:chgData name="Ajeeth Kumar" userId="11725088cb3620f9" providerId="LiveId" clId="{9E4C6CD2-0FAD-4F98-BAA4-14297AFA50AF}" dt="2023-02-25T07:50:29.039" v="639" actId="255"/>
          <ac:spMkLst>
            <pc:docMk/>
            <pc:sldMk cId="2059356279" sldId="258"/>
            <ac:spMk id="2" creationId="{9E2C40B0-D09C-36D9-1CBE-7D99D743B54E}"/>
          </ac:spMkLst>
        </pc:spChg>
        <pc:spChg chg="mod">
          <ac:chgData name="Ajeeth Kumar" userId="11725088cb3620f9" providerId="LiveId" clId="{9E4C6CD2-0FAD-4F98-BAA4-14297AFA50AF}" dt="2023-02-25T07:51:10.992" v="647" actId="1076"/>
          <ac:spMkLst>
            <pc:docMk/>
            <pc:sldMk cId="2059356279" sldId="258"/>
            <ac:spMk id="4" creationId="{D7DC4D39-62DA-0075-38C8-ABF405CFE965}"/>
          </ac:spMkLst>
        </pc:spChg>
        <pc:spChg chg="mod">
          <ac:chgData name="Ajeeth Kumar" userId="11725088cb3620f9" providerId="LiveId" clId="{9E4C6CD2-0FAD-4F98-BAA4-14297AFA50AF}" dt="2023-02-25T07:51:29.570" v="652" actId="1076"/>
          <ac:spMkLst>
            <pc:docMk/>
            <pc:sldMk cId="2059356279" sldId="258"/>
            <ac:spMk id="5" creationId="{512E6D01-1F22-1AD9-12B1-6B2BB9C000A6}"/>
          </ac:spMkLst>
        </pc:spChg>
        <pc:spChg chg="mod">
          <ac:chgData name="Ajeeth Kumar" userId="11725088cb3620f9" providerId="LiveId" clId="{9E4C6CD2-0FAD-4F98-BAA4-14297AFA50AF}" dt="2023-02-25T07:50:51.367" v="643" actId="1076"/>
          <ac:spMkLst>
            <pc:docMk/>
            <pc:sldMk cId="2059356279" sldId="258"/>
            <ac:spMk id="6" creationId="{094CBE05-07DB-A8BD-6FCE-07260C1560AC}"/>
          </ac:spMkLst>
        </pc:spChg>
        <pc:picChg chg="add del mod">
          <ac:chgData name="Ajeeth Kumar" userId="11725088cb3620f9" providerId="LiveId" clId="{9E4C6CD2-0FAD-4F98-BAA4-14297AFA50AF}" dt="2023-03-05T04:58:47.618" v="2464"/>
          <ac:picMkLst>
            <pc:docMk/>
            <pc:sldMk cId="2059356279" sldId="258"/>
            <ac:picMk id="3" creationId="{3383F6E6-0D9F-5FCC-3B52-E65DFA6A5596}"/>
          </ac:picMkLst>
        </pc:picChg>
        <pc:picChg chg="mod">
          <ac:chgData name="Ajeeth Kumar" userId="11725088cb3620f9" providerId="LiveId" clId="{9E4C6CD2-0FAD-4F98-BAA4-14297AFA50AF}" dt="2023-02-25T08:37:02.327" v="2004" actId="14100"/>
          <ac:picMkLst>
            <pc:docMk/>
            <pc:sldMk cId="2059356279" sldId="258"/>
            <ac:picMk id="7" creationId="{8808C49A-36B9-EA1E-6173-1BBCA8EC9A2C}"/>
          </ac:picMkLst>
        </pc:picChg>
        <pc:picChg chg="mod">
          <ac:chgData name="Ajeeth Kumar" userId="11725088cb3620f9" providerId="LiveId" clId="{9E4C6CD2-0FAD-4F98-BAA4-14297AFA50AF}" dt="2023-02-25T08:37:14.061" v="2006" actId="14100"/>
          <ac:picMkLst>
            <pc:docMk/>
            <pc:sldMk cId="2059356279" sldId="258"/>
            <ac:picMk id="8" creationId="{998BFF47-7B82-42C1-29F0-C7CF342807F9}"/>
          </ac:picMkLst>
        </pc:picChg>
        <pc:picChg chg="mod">
          <ac:chgData name="Ajeeth Kumar" userId="11725088cb3620f9" providerId="LiveId" clId="{9E4C6CD2-0FAD-4F98-BAA4-14297AFA50AF}" dt="2023-02-25T08:37:23.636" v="2012" actId="14100"/>
          <ac:picMkLst>
            <pc:docMk/>
            <pc:sldMk cId="2059356279" sldId="258"/>
            <ac:picMk id="9" creationId="{C8AB28AF-4657-0C02-1C20-493F5ACAFA7F}"/>
          </ac:picMkLst>
        </pc:picChg>
        <pc:picChg chg="mod">
          <ac:chgData name="Ajeeth Kumar" userId="11725088cb3620f9" providerId="LiveId" clId="{9E4C6CD2-0FAD-4F98-BAA4-14297AFA50AF}" dt="2023-02-25T08:37:27.391" v="2013" actId="14100"/>
          <ac:picMkLst>
            <pc:docMk/>
            <pc:sldMk cId="2059356279" sldId="258"/>
            <ac:picMk id="10" creationId="{590113CB-178E-F030-CD02-B655D911FDFA}"/>
          </ac:picMkLst>
        </pc:picChg>
        <pc:picChg chg="add mod">
          <ac:chgData name="Ajeeth Kumar" userId="11725088cb3620f9" providerId="LiveId" clId="{9E4C6CD2-0FAD-4F98-BAA4-14297AFA50AF}" dt="2023-03-05T04:58:47.618" v="2464"/>
          <ac:picMkLst>
            <pc:docMk/>
            <pc:sldMk cId="2059356279" sldId="258"/>
            <ac:picMk id="11" creationId="{1154712F-CC12-9FC6-6236-4815F9FD0954}"/>
          </ac:picMkLst>
        </pc:picChg>
      </pc:sldChg>
      <pc:sldChg chg="addSp delSp modSp mod modTransition">
        <pc:chgData name="Ajeeth Kumar" userId="11725088cb3620f9" providerId="LiveId" clId="{9E4C6CD2-0FAD-4F98-BAA4-14297AFA50AF}" dt="2023-03-05T04:58:47.618" v="2464"/>
        <pc:sldMkLst>
          <pc:docMk/>
          <pc:sldMk cId="197916857" sldId="259"/>
        </pc:sldMkLst>
        <pc:spChg chg="add mod">
          <ac:chgData name="Ajeeth Kumar" userId="11725088cb3620f9" providerId="LiveId" clId="{9E4C6CD2-0FAD-4F98-BAA4-14297AFA50AF}" dt="2023-02-25T06:00:05.966" v="7" actId="1076"/>
          <ac:spMkLst>
            <pc:docMk/>
            <pc:sldMk cId="197916857" sldId="259"/>
            <ac:spMk id="3" creationId="{8869D3E9-4650-BC02-5520-374203514066}"/>
          </ac:spMkLst>
        </pc:spChg>
        <pc:spChg chg="add mod">
          <ac:chgData name="Ajeeth Kumar" userId="11725088cb3620f9" providerId="LiveId" clId="{9E4C6CD2-0FAD-4F98-BAA4-14297AFA50AF}" dt="2023-02-25T05:59:41.658" v="4" actId="1076"/>
          <ac:spMkLst>
            <pc:docMk/>
            <pc:sldMk cId="197916857" sldId="259"/>
            <ac:spMk id="5" creationId="{D4CCC3CC-A0CF-50D1-9CAD-83BF4FAB3597}"/>
          </ac:spMkLst>
        </pc:spChg>
        <pc:spChg chg="add mod">
          <ac:chgData name="Ajeeth Kumar" userId="11725088cb3620f9" providerId="LiveId" clId="{9E4C6CD2-0FAD-4F98-BAA4-14297AFA50AF}" dt="2023-02-25T05:59:46.730" v="5" actId="1076"/>
          <ac:spMkLst>
            <pc:docMk/>
            <pc:sldMk cId="197916857" sldId="259"/>
            <ac:spMk id="6" creationId="{E359BABD-9A44-C344-A86E-14AA8FE11753}"/>
          </ac:spMkLst>
        </pc:spChg>
        <pc:grpChg chg="add mod">
          <ac:chgData name="Ajeeth Kumar" userId="11725088cb3620f9" providerId="LiveId" clId="{9E4C6CD2-0FAD-4F98-BAA4-14297AFA50AF}" dt="2023-02-25T05:59:10.092" v="0"/>
          <ac:grpSpMkLst>
            <pc:docMk/>
            <pc:sldMk cId="197916857" sldId="259"/>
            <ac:grpSpMk id="4" creationId="{6380240D-6A44-F51C-612B-AB459EB46EC4}"/>
          </ac:grpSpMkLst>
        </pc:grpChg>
        <pc:picChg chg="add mod">
          <ac:chgData name="Ajeeth Kumar" userId="11725088cb3620f9" providerId="LiveId" clId="{9E4C6CD2-0FAD-4F98-BAA4-14297AFA50AF}" dt="2023-02-25T08:36:47.243" v="2001" actId="14100"/>
          <ac:picMkLst>
            <pc:docMk/>
            <pc:sldMk cId="197916857" sldId="259"/>
            <ac:picMk id="2" creationId="{6723F519-59D1-2534-B2D2-EDB7687BF021}"/>
          </ac:picMkLst>
        </pc:picChg>
        <pc:picChg chg="add del mod">
          <ac:chgData name="Ajeeth Kumar" userId="11725088cb3620f9" providerId="LiveId" clId="{9E4C6CD2-0FAD-4F98-BAA4-14297AFA50AF}" dt="2023-03-05T04:58:47.618" v="2464"/>
          <ac:picMkLst>
            <pc:docMk/>
            <pc:sldMk cId="197916857" sldId="259"/>
            <ac:picMk id="7" creationId="{C1CE8596-BED6-5FF9-5316-11FF1133F9CE}"/>
          </ac:picMkLst>
        </pc:picChg>
        <pc:picChg chg="add mod">
          <ac:chgData name="Ajeeth Kumar" userId="11725088cb3620f9" providerId="LiveId" clId="{9E4C6CD2-0FAD-4F98-BAA4-14297AFA50AF}" dt="2023-03-05T04:58:47.618" v="2464"/>
          <ac:picMkLst>
            <pc:docMk/>
            <pc:sldMk cId="197916857" sldId="259"/>
            <ac:picMk id="8" creationId="{34486838-3F28-0436-8C86-1F214E4E46FA}"/>
          </ac:picMkLst>
        </pc:picChg>
      </pc:sldChg>
      <pc:sldChg chg="addSp delSp modSp new mod modTransition">
        <pc:chgData name="Ajeeth Kumar" userId="11725088cb3620f9" providerId="LiveId" clId="{9E4C6CD2-0FAD-4F98-BAA4-14297AFA50AF}" dt="2023-03-05T04:58:47.618" v="2464"/>
        <pc:sldMkLst>
          <pc:docMk/>
          <pc:sldMk cId="2393983258" sldId="260"/>
        </pc:sldMkLst>
        <pc:spChg chg="add del mod">
          <ac:chgData name="Ajeeth Kumar" userId="11725088cb3620f9" providerId="LiveId" clId="{9E4C6CD2-0FAD-4F98-BAA4-14297AFA50AF}" dt="2023-02-25T06:01:16.339" v="13" actId="21"/>
          <ac:spMkLst>
            <pc:docMk/>
            <pc:sldMk cId="2393983258" sldId="260"/>
            <ac:spMk id="2" creationId="{FA3BFFE4-E40F-26AE-1393-6691A58AB5BB}"/>
          </ac:spMkLst>
        </pc:spChg>
        <pc:spChg chg="add del mod">
          <ac:chgData name="Ajeeth Kumar" userId="11725088cb3620f9" providerId="LiveId" clId="{9E4C6CD2-0FAD-4F98-BAA4-14297AFA50AF}" dt="2023-02-25T06:03:37.382" v="19" actId="21"/>
          <ac:spMkLst>
            <pc:docMk/>
            <pc:sldMk cId="2393983258" sldId="260"/>
            <ac:spMk id="3" creationId="{62CE4E02-6D63-135F-4D7C-ED2CFBDFE998}"/>
          </ac:spMkLst>
        </pc:spChg>
        <pc:spChg chg="add del mod">
          <ac:chgData name="Ajeeth Kumar" userId="11725088cb3620f9" providerId="LiveId" clId="{9E4C6CD2-0FAD-4F98-BAA4-14297AFA50AF}" dt="2023-02-25T06:03:37.382" v="19" actId="21"/>
          <ac:spMkLst>
            <pc:docMk/>
            <pc:sldMk cId="2393983258" sldId="260"/>
            <ac:spMk id="4" creationId="{BB276506-3F31-AD05-F83C-5549454362B9}"/>
          </ac:spMkLst>
        </pc:spChg>
        <pc:spChg chg="add mod">
          <ac:chgData name="Ajeeth Kumar" userId="11725088cb3620f9" providerId="LiveId" clId="{9E4C6CD2-0FAD-4F98-BAA4-14297AFA50AF}" dt="2023-02-25T07:44:00.887" v="622" actId="207"/>
          <ac:spMkLst>
            <pc:docMk/>
            <pc:sldMk cId="2393983258" sldId="260"/>
            <ac:spMk id="7" creationId="{26817045-F56A-70FB-1C21-BCA8F2C60833}"/>
          </ac:spMkLst>
        </pc:spChg>
        <pc:spChg chg="add mod">
          <ac:chgData name="Ajeeth Kumar" userId="11725088cb3620f9" providerId="LiveId" clId="{9E4C6CD2-0FAD-4F98-BAA4-14297AFA50AF}" dt="2023-02-25T07:44:41.085" v="628" actId="20577"/>
          <ac:spMkLst>
            <pc:docMk/>
            <pc:sldMk cId="2393983258" sldId="260"/>
            <ac:spMk id="9" creationId="{4DB50960-407B-0EAD-AB1F-AAE89FDAD301}"/>
          </ac:spMkLst>
        </pc:spChg>
        <pc:picChg chg="add del mod">
          <ac:chgData name="Ajeeth Kumar" userId="11725088cb3620f9" providerId="LiveId" clId="{9E4C6CD2-0FAD-4F98-BAA4-14297AFA50AF}" dt="2023-03-05T04:58:47.618" v="2464"/>
          <ac:picMkLst>
            <pc:docMk/>
            <pc:sldMk cId="2393983258" sldId="260"/>
            <ac:picMk id="2" creationId="{30481545-D13F-AF77-D291-58962896D46F}"/>
          </ac:picMkLst>
        </pc:picChg>
        <pc:picChg chg="add mod">
          <ac:chgData name="Ajeeth Kumar" userId="11725088cb3620f9" providerId="LiveId" clId="{9E4C6CD2-0FAD-4F98-BAA4-14297AFA50AF}" dt="2023-03-05T04:58:47.618" v="2464"/>
          <ac:picMkLst>
            <pc:docMk/>
            <pc:sldMk cId="2393983258" sldId="260"/>
            <ac:picMk id="3" creationId="{2DA787B4-49BE-6429-BA9D-240252715BE1}"/>
          </ac:picMkLst>
        </pc:picChg>
        <pc:picChg chg="add mod">
          <ac:chgData name="Ajeeth Kumar" userId="11725088cb3620f9" providerId="LiveId" clId="{9E4C6CD2-0FAD-4F98-BAA4-14297AFA50AF}" dt="2023-02-25T06:06:25.421" v="82" actId="1076"/>
          <ac:picMkLst>
            <pc:docMk/>
            <pc:sldMk cId="2393983258" sldId="260"/>
            <ac:picMk id="5" creationId="{5DFCAB6C-4F4F-4852-269C-72792AAB5920}"/>
          </ac:picMkLst>
        </pc:picChg>
      </pc:sldChg>
      <pc:sldChg chg="addSp delSp modSp new mod modTransition">
        <pc:chgData name="Ajeeth Kumar" userId="11725088cb3620f9" providerId="LiveId" clId="{9E4C6CD2-0FAD-4F98-BAA4-14297AFA50AF}" dt="2023-03-05T04:58:47.618" v="2464"/>
        <pc:sldMkLst>
          <pc:docMk/>
          <pc:sldMk cId="3091075192" sldId="261"/>
        </pc:sldMkLst>
        <pc:spChg chg="add mod">
          <ac:chgData name="Ajeeth Kumar" userId="11725088cb3620f9" providerId="LiveId" clId="{9E4C6CD2-0FAD-4F98-BAA4-14297AFA50AF}" dt="2023-02-25T07:52:18.361" v="654" actId="1076"/>
          <ac:spMkLst>
            <pc:docMk/>
            <pc:sldMk cId="3091075192" sldId="261"/>
            <ac:spMk id="3" creationId="{30C85E26-C96E-0750-9DD4-00302BA5652B}"/>
          </ac:spMkLst>
        </pc:spChg>
        <pc:spChg chg="add mod">
          <ac:chgData name="Ajeeth Kumar" userId="11725088cb3620f9" providerId="LiveId" clId="{9E4C6CD2-0FAD-4F98-BAA4-14297AFA50AF}" dt="2023-03-05T04:08:07.241" v="2449" actId="20577"/>
          <ac:spMkLst>
            <pc:docMk/>
            <pc:sldMk cId="3091075192" sldId="261"/>
            <ac:spMk id="5" creationId="{50767875-CBAD-77B9-8902-D7DB62821D9D}"/>
          </ac:spMkLst>
        </pc:spChg>
        <pc:picChg chg="add del mod">
          <ac:chgData name="Ajeeth Kumar" userId="11725088cb3620f9" providerId="LiveId" clId="{9E4C6CD2-0FAD-4F98-BAA4-14297AFA50AF}" dt="2023-03-05T04:58:47.618" v="2464"/>
          <ac:picMkLst>
            <pc:docMk/>
            <pc:sldMk cId="3091075192" sldId="261"/>
            <ac:picMk id="2" creationId="{B8C0F69F-4ECF-025C-44B0-C67E1B11B246}"/>
          </ac:picMkLst>
        </pc:picChg>
        <pc:picChg chg="add mod">
          <ac:chgData name="Ajeeth Kumar" userId="11725088cb3620f9" providerId="LiveId" clId="{9E4C6CD2-0FAD-4F98-BAA4-14297AFA50AF}" dt="2023-03-05T04:58:47.618" v="2464"/>
          <ac:picMkLst>
            <pc:docMk/>
            <pc:sldMk cId="3091075192" sldId="261"/>
            <ac:picMk id="4" creationId="{C806D776-0D7C-34AE-6A6B-DAC4486B934C}"/>
          </ac:picMkLst>
        </pc:picChg>
      </pc:sldChg>
      <pc:sldChg chg="addSp delSp modSp new mod modTransition">
        <pc:chgData name="Ajeeth Kumar" userId="11725088cb3620f9" providerId="LiveId" clId="{9E4C6CD2-0FAD-4F98-BAA4-14297AFA50AF}" dt="2023-03-05T04:58:47.618" v="2464"/>
        <pc:sldMkLst>
          <pc:docMk/>
          <pc:sldMk cId="804790289" sldId="262"/>
        </pc:sldMkLst>
        <pc:spChg chg="add mod">
          <ac:chgData name="Ajeeth Kumar" userId="11725088cb3620f9" providerId="LiveId" clId="{9E4C6CD2-0FAD-4F98-BAA4-14297AFA50AF}" dt="2023-02-25T06:42:41.686" v="314" actId="207"/>
          <ac:spMkLst>
            <pc:docMk/>
            <pc:sldMk cId="804790289" sldId="262"/>
            <ac:spMk id="3" creationId="{00C1530D-2FFD-98EF-CDE4-6CD2301B5F82}"/>
          </ac:spMkLst>
        </pc:spChg>
        <pc:spChg chg="add del mod">
          <ac:chgData name="Ajeeth Kumar" userId="11725088cb3620f9" providerId="LiveId" clId="{9E4C6CD2-0FAD-4F98-BAA4-14297AFA50AF}" dt="2023-02-25T06:29:00.854" v="123"/>
          <ac:spMkLst>
            <pc:docMk/>
            <pc:sldMk cId="804790289" sldId="262"/>
            <ac:spMk id="4" creationId="{0091B853-3831-83EC-B7B3-A45E5D8AD709}"/>
          </ac:spMkLst>
        </pc:spChg>
        <pc:spChg chg="add del mod">
          <ac:chgData name="Ajeeth Kumar" userId="11725088cb3620f9" providerId="LiveId" clId="{9E4C6CD2-0FAD-4F98-BAA4-14297AFA50AF}" dt="2023-02-25T06:38:25.367" v="176" actId="21"/>
          <ac:spMkLst>
            <pc:docMk/>
            <pc:sldMk cId="804790289" sldId="262"/>
            <ac:spMk id="5" creationId="{E5641BEE-9BF7-EC8D-C19B-D1A5AEC5A6BB}"/>
          </ac:spMkLst>
        </pc:spChg>
        <pc:spChg chg="add mod">
          <ac:chgData name="Ajeeth Kumar" userId="11725088cb3620f9" providerId="LiveId" clId="{9E4C6CD2-0FAD-4F98-BAA4-14297AFA50AF}" dt="2023-02-25T06:42:53.430" v="317" actId="1076"/>
          <ac:spMkLst>
            <pc:docMk/>
            <pc:sldMk cId="804790289" sldId="262"/>
            <ac:spMk id="6" creationId="{614DC549-4EC2-89AD-7CC5-B0D129E8B104}"/>
          </ac:spMkLst>
        </pc:spChg>
        <pc:picChg chg="add del mod">
          <ac:chgData name="Ajeeth Kumar" userId="11725088cb3620f9" providerId="LiveId" clId="{9E4C6CD2-0FAD-4F98-BAA4-14297AFA50AF}" dt="2023-03-05T04:58:47.618" v="2464"/>
          <ac:picMkLst>
            <pc:docMk/>
            <pc:sldMk cId="804790289" sldId="262"/>
            <ac:picMk id="2" creationId="{A83D2ABE-F3EB-602B-0FA1-C90C264DF079}"/>
          </ac:picMkLst>
        </pc:picChg>
        <pc:picChg chg="add mod">
          <ac:chgData name="Ajeeth Kumar" userId="11725088cb3620f9" providerId="LiveId" clId="{9E4C6CD2-0FAD-4F98-BAA4-14297AFA50AF}" dt="2023-03-05T04:58:47.618" v="2464"/>
          <ac:picMkLst>
            <pc:docMk/>
            <pc:sldMk cId="804790289" sldId="262"/>
            <ac:picMk id="4" creationId="{3A0EC7DF-3BD6-E142-1C67-9D6A11AB3A63}"/>
          </ac:picMkLst>
        </pc:picChg>
      </pc:sldChg>
      <pc:sldChg chg="new del">
        <pc:chgData name="Ajeeth Kumar" userId="11725088cb3620f9" providerId="LiveId" clId="{9E4C6CD2-0FAD-4F98-BAA4-14297AFA50AF}" dt="2023-02-25T06:42:00.128" v="310" actId="2696"/>
        <pc:sldMkLst>
          <pc:docMk/>
          <pc:sldMk cId="678786747" sldId="263"/>
        </pc:sldMkLst>
      </pc:sldChg>
      <pc:sldChg chg="addSp delSp modSp new mod modTransition">
        <pc:chgData name="Ajeeth Kumar" userId="11725088cb3620f9" providerId="LiveId" clId="{9E4C6CD2-0FAD-4F98-BAA4-14297AFA50AF}" dt="2023-03-05T04:58:47.618" v="2464"/>
        <pc:sldMkLst>
          <pc:docMk/>
          <pc:sldMk cId="2303661121" sldId="264"/>
        </pc:sldMkLst>
        <pc:spChg chg="add mod">
          <ac:chgData name="Ajeeth Kumar" userId="11725088cb3620f9" providerId="LiveId" clId="{9E4C6CD2-0FAD-4F98-BAA4-14297AFA50AF}" dt="2023-02-25T06:32:22.756" v="150" actId="1076"/>
          <ac:spMkLst>
            <pc:docMk/>
            <pc:sldMk cId="2303661121" sldId="264"/>
            <ac:spMk id="3" creationId="{4B02F7A4-186B-DDDB-2D68-26ED1551FD87}"/>
          </ac:spMkLst>
        </pc:spChg>
        <pc:spChg chg="add mod">
          <ac:chgData name="Ajeeth Kumar" userId="11725088cb3620f9" providerId="LiveId" clId="{9E4C6CD2-0FAD-4F98-BAA4-14297AFA50AF}" dt="2023-02-25T06:31:10.859" v="144" actId="20577"/>
          <ac:spMkLst>
            <pc:docMk/>
            <pc:sldMk cId="2303661121" sldId="264"/>
            <ac:spMk id="5" creationId="{FF96629F-19C0-FBBA-FC27-49E8B1E524F9}"/>
          </ac:spMkLst>
        </pc:spChg>
        <pc:spChg chg="add mod">
          <ac:chgData name="Ajeeth Kumar" userId="11725088cb3620f9" providerId="LiveId" clId="{9E4C6CD2-0FAD-4F98-BAA4-14297AFA50AF}" dt="2023-02-25T06:31:30.022" v="146" actId="1076"/>
          <ac:spMkLst>
            <pc:docMk/>
            <pc:sldMk cId="2303661121" sldId="264"/>
            <ac:spMk id="6" creationId="{AC9F4B96-4293-20BE-9935-ECA464637EF2}"/>
          </ac:spMkLst>
        </pc:spChg>
        <pc:picChg chg="add mod">
          <ac:chgData name="Ajeeth Kumar" userId="11725088cb3620f9" providerId="LiveId" clId="{9E4C6CD2-0FAD-4F98-BAA4-14297AFA50AF}" dt="2023-02-25T08:36:29.809" v="1997" actId="14100"/>
          <ac:picMkLst>
            <pc:docMk/>
            <pc:sldMk cId="2303661121" sldId="264"/>
            <ac:picMk id="2" creationId="{8C458286-1CD9-18F7-5E05-B18B4AAD5914}"/>
          </ac:picMkLst>
        </pc:picChg>
        <pc:picChg chg="add del mod">
          <ac:chgData name="Ajeeth Kumar" userId="11725088cb3620f9" providerId="LiveId" clId="{9E4C6CD2-0FAD-4F98-BAA4-14297AFA50AF}" dt="2023-03-05T04:58:47.618" v="2464"/>
          <ac:picMkLst>
            <pc:docMk/>
            <pc:sldMk cId="2303661121" sldId="264"/>
            <ac:picMk id="4" creationId="{99A4444F-9D0B-0165-CE16-26C5F47A1385}"/>
          </ac:picMkLst>
        </pc:picChg>
        <pc:picChg chg="add mod">
          <ac:chgData name="Ajeeth Kumar" userId="11725088cb3620f9" providerId="LiveId" clId="{9E4C6CD2-0FAD-4F98-BAA4-14297AFA50AF}" dt="2023-03-05T04:58:47.618" v="2464"/>
          <ac:picMkLst>
            <pc:docMk/>
            <pc:sldMk cId="2303661121" sldId="264"/>
            <ac:picMk id="7" creationId="{78B82B11-1A97-3E89-3E9A-BCACC0750C78}"/>
          </ac:picMkLst>
        </pc:picChg>
      </pc:sldChg>
      <pc:sldChg chg="addSp delSp modSp new mod modTransition">
        <pc:chgData name="Ajeeth Kumar" userId="11725088cb3620f9" providerId="LiveId" clId="{9E4C6CD2-0FAD-4F98-BAA4-14297AFA50AF}" dt="2023-03-05T04:58:47.618" v="2464"/>
        <pc:sldMkLst>
          <pc:docMk/>
          <pc:sldMk cId="2753069582" sldId="265"/>
        </pc:sldMkLst>
        <pc:spChg chg="add mod">
          <ac:chgData name="Ajeeth Kumar" userId="11725088cb3620f9" providerId="LiveId" clId="{9E4C6CD2-0FAD-4F98-BAA4-14297AFA50AF}" dt="2023-02-25T06:34:24.945" v="161" actId="20577"/>
          <ac:spMkLst>
            <pc:docMk/>
            <pc:sldMk cId="2753069582" sldId="265"/>
            <ac:spMk id="3" creationId="{D5190D6B-65B8-8494-EBF1-7F3083AC31E6}"/>
          </ac:spMkLst>
        </pc:spChg>
        <pc:picChg chg="add del mod">
          <ac:chgData name="Ajeeth Kumar" userId="11725088cb3620f9" providerId="LiveId" clId="{9E4C6CD2-0FAD-4F98-BAA4-14297AFA50AF}" dt="2023-03-05T04:58:47.618" v="2464"/>
          <ac:picMkLst>
            <pc:docMk/>
            <pc:sldMk cId="2753069582" sldId="265"/>
            <ac:picMk id="2" creationId="{BBA106C4-07C5-24AE-306A-EF2CBEC7568D}"/>
          </ac:picMkLst>
        </pc:picChg>
        <pc:picChg chg="add mod">
          <ac:chgData name="Ajeeth Kumar" userId="11725088cb3620f9" providerId="LiveId" clId="{9E4C6CD2-0FAD-4F98-BAA4-14297AFA50AF}" dt="2023-02-25T06:34:17.062" v="159" actId="1076"/>
          <ac:picMkLst>
            <pc:docMk/>
            <pc:sldMk cId="2753069582" sldId="265"/>
            <ac:picMk id="4" creationId="{55CEDA4A-719D-7164-B466-0D39E9A4AB87}"/>
          </ac:picMkLst>
        </pc:picChg>
        <pc:picChg chg="add mod">
          <ac:chgData name="Ajeeth Kumar" userId="11725088cb3620f9" providerId="LiveId" clId="{9E4C6CD2-0FAD-4F98-BAA4-14297AFA50AF}" dt="2023-03-05T04:58:47.618" v="2464"/>
          <ac:picMkLst>
            <pc:docMk/>
            <pc:sldMk cId="2753069582" sldId="265"/>
            <ac:picMk id="5" creationId="{2F1E2804-8A9D-C916-21AC-417F2D5F99D6}"/>
          </ac:picMkLst>
        </pc:picChg>
      </pc:sldChg>
      <pc:sldChg chg="addSp delSp modSp new mod modTransition">
        <pc:chgData name="Ajeeth Kumar" userId="11725088cb3620f9" providerId="LiveId" clId="{9E4C6CD2-0FAD-4F98-BAA4-14297AFA50AF}" dt="2023-03-05T04:58:47.618" v="2464"/>
        <pc:sldMkLst>
          <pc:docMk/>
          <pc:sldMk cId="2071307295" sldId="266"/>
        </pc:sldMkLst>
        <pc:spChg chg="add mod">
          <ac:chgData name="Ajeeth Kumar" userId="11725088cb3620f9" providerId="LiveId" clId="{9E4C6CD2-0FAD-4F98-BAA4-14297AFA50AF}" dt="2023-02-25T07:43:35.455" v="619" actId="207"/>
          <ac:spMkLst>
            <pc:docMk/>
            <pc:sldMk cId="2071307295" sldId="266"/>
            <ac:spMk id="3" creationId="{F7FE62A7-55D7-54BD-E4BD-BB8AF03F0B27}"/>
          </ac:spMkLst>
        </pc:spChg>
        <pc:picChg chg="add del mod">
          <ac:chgData name="Ajeeth Kumar" userId="11725088cb3620f9" providerId="LiveId" clId="{9E4C6CD2-0FAD-4F98-BAA4-14297AFA50AF}" dt="2023-03-05T04:58:47.618" v="2464"/>
          <ac:picMkLst>
            <pc:docMk/>
            <pc:sldMk cId="2071307295" sldId="266"/>
            <ac:picMk id="2" creationId="{CDE58DE0-5340-4729-9D90-62241E63C27A}"/>
          </ac:picMkLst>
        </pc:picChg>
        <pc:picChg chg="add mod">
          <ac:chgData name="Ajeeth Kumar" userId="11725088cb3620f9" providerId="LiveId" clId="{9E4C6CD2-0FAD-4F98-BAA4-14297AFA50AF}" dt="2023-03-05T04:58:47.618" v="2464"/>
          <ac:picMkLst>
            <pc:docMk/>
            <pc:sldMk cId="2071307295" sldId="266"/>
            <ac:picMk id="4" creationId="{A1AAC768-95DE-749C-E36B-D9BEE441F2C4}"/>
          </ac:picMkLst>
        </pc:picChg>
        <pc:picChg chg="add del mod">
          <ac:chgData name="Ajeeth Kumar" userId="11725088cb3620f9" providerId="LiveId" clId="{9E4C6CD2-0FAD-4F98-BAA4-14297AFA50AF}" dt="2023-02-25T07:36:34.892" v="579" actId="21"/>
          <ac:picMkLst>
            <pc:docMk/>
            <pc:sldMk cId="2071307295" sldId="266"/>
            <ac:picMk id="1026" creationId="{5E84DF13-B522-950D-7E7A-C5CEE5EA86BB}"/>
          </ac:picMkLst>
        </pc:picChg>
        <pc:picChg chg="add mod">
          <ac:chgData name="Ajeeth Kumar" userId="11725088cb3620f9" providerId="LiveId" clId="{9E4C6CD2-0FAD-4F98-BAA4-14297AFA50AF}" dt="2023-02-25T07:36:58.410" v="584" actId="14100"/>
          <ac:picMkLst>
            <pc:docMk/>
            <pc:sldMk cId="2071307295" sldId="266"/>
            <ac:picMk id="1028" creationId="{0586D29D-3BB5-4DFD-EF13-4009D5813867}"/>
          </ac:picMkLst>
        </pc:picChg>
      </pc:sldChg>
      <pc:sldChg chg="addSp delSp modSp new del mod">
        <pc:chgData name="Ajeeth Kumar" userId="11725088cb3620f9" providerId="LiveId" clId="{9E4C6CD2-0FAD-4F98-BAA4-14297AFA50AF}" dt="2023-02-25T07:31:45.707" v="500" actId="2696"/>
        <pc:sldMkLst>
          <pc:docMk/>
          <pc:sldMk cId="4228339420" sldId="267"/>
        </pc:sldMkLst>
        <pc:spChg chg="add mod">
          <ac:chgData name="Ajeeth Kumar" userId="11725088cb3620f9" providerId="LiveId" clId="{9E4C6CD2-0FAD-4F98-BAA4-14297AFA50AF}" dt="2023-02-25T06:53:25.694" v="395" actId="1076"/>
          <ac:spMkLst>
            <pc:docMk/>
            <pc:sldMk cId="4228339420" sldId="267"/>
            <ac:spMk id="3" creationId="{0FACFA46-8FD6-D597-D898-7A044897B576}"/>
          </ac:spMkLst>
        </pc:spChg>
        <pc:picChg chg="add mod">
          <ac:chgData name="Ajeeth Kumar" userId="11725088cb3620f9" providerId="LiveId" clId="{9E4C6CD2-0FAD-4F98-BAA4-14297AFA50AF}" dt="2023-02-25T06:49:57.607" v="353" actId="1076"/>
          <ac:picMkLst>
            <pc:docMk/>
            <pc:sldMk cId="4228339420" sldId="267"/>
            <ac:picMk id="3074" creationId="{715D8873-173C-CF9D-715F-E894D167210C}"/>
          </ac:picMkLst>
        </pc:picChg>
        <pc:picChg chg="add del mod">
          <ac:chgData name="Ajeeth Kumar" userId="11725088cb3620f9" providerId="LiveId" clId="{9E4C6CD2-0FAD-4F98-BAA4-14297AFA50AF}" dt="2023-02-25T06:48:29.342" v="331"/>
          <ac:picMkLst>
            <pc:docMk/>
            <pc:sldMk cId="4228339420" sldId="267"/>
            <ac:picMk id="3076" creationId="{CBB47289-A659-263D-DDD7-48E52C7428C9}"/>
          </ac:picMkLst>
        </pc:picChg>
        <pc:picChg chg="add mod">
          <ac:chgData name="Ajeeth Kumar" userId="11725088cb3620f9" providerId="LiveId" clId="{9E4C6CD2-0FAD-4F98-BAA4-14297AFA50AF}" dt="2023-02-25T06:55:44.087" v="419" actId="1076"/>
          <ac:picMkLst>
            <pc:docMk/>
            <pc:sldMk cId="4228339420" sldId="267"/>
            <ac:picMk id="3078" creationId="{750C9B93-F499-51A9-5638-5D85D9C56714}"/>
          </ac:picMkLst>
        </pc:picChg>
        <pc:picChg chg="add mod">
          <ac:chgData name="Ajeeth Kumar" userId="11725088cb3620f9" providerId="LiveId" clId="{9E4C6CD2-0FAD-4F98-BAA4-14297AFA50AF}" dt="2023-02-25T06:55:40.460" v="418" actId="1076"/>
          <ac:picMkLst>
            <pc:docMk/>
            <pc:sldMk cId="4228339420" sldId="267"/>
            <ac:picMk id="3080" creationId="{1C926033-6FB8-C19E-0467-D56772D10D96}"/>
          </ac:picMkLst>
        </pc:picChg>
        <pc:picChg chg="add mod">
          <ac:chgData name="Ajeeth Kumar" userId="11725088cb3620f9" providerId="LiveId" clId="{9E4C6CD2-0FAD-4F98-BAA4-14297AFA50AF}" dt="2023-02-25T06:55:21.304" v="414" actId="1076"/>
          <ac:picMkLst>
            <pc:docMk/>
            <pc:sldMk cId="4228339420" sldId="267"/>
            <ac:picMk id="3082" creationId="{3DF3B151-EF7C-DB1C-5E8E-CDF1DA805CB8}"/>
          </ac:picMkLst>
        </pc:picChg>
        <pc:picChg chg="add del mod">
          <ac:chgData name="Ajeeth Kumar" userId="11725088cb3620f9" providerId="LiveId" clId="{9E4C6CD2-0FAD-4F98-BAA4-14297AFA50AF}" dt="2023-02-25T06:51:13.005" v="370"/>
          <ac:picMkLst>
            <pc:docMk/>
            <pc:sldMk cId="4228339420" sldId="267"/>
            <ac:picMk id="3084" creationId="{BBD3941C-F0BC-9BBC-15A5-3A159C7D6A60}"/>
          </ac:picMkLst>
        </pc:picChg>
        <pc:picChg chg="add del mod">
          <ac:chgData name="Ajeeth Kumar" userId="11725088cb3620f9" providerId="LiveId" clId="{9E4C6CD2-0FAD-4F98-BAA4-14297AFA50AF}" dt="2023-02-25T06:54:39.598" v="406" actId="21"/>
          <ac:picMkLst>
            <pc:docMk/>
            <pc:sldMk cId="4228339420" sldId="267"/>
            <ac:picMk id="3086" creationId="{CBD78692-DE44-5B28-4CDC-B5CF9D10F02F}"/>
          </ac:picMkLst>
        </pc:picChg>
        <pc:picChg chg="add del mod">
          <ac:chgData name="Ajeeth Kumar" userId="11725088cb3620f9" providerId="LiveId" clId="{9E4C6CD2-0FAD-4F98-BAA4-14297AFA50AF}" dt="2023-02-25T06:55:09.078" v="412" actId="21"/>
          <ac:picMkLst>
            <pc:docMk/>
            <pc:sldMk cId="4228339420" sldId="267"/>
            <ac:picMk id="3088" creationId="{DED62141-B922-86EE-BB14-B09B46A39A2A}"/>
          </ac:picMkLst>
        </pc:picChg>
      </pc:sldChg>
      <pc:sldChg chg="addSp delSp modSp new del mod">
        <pc:chgData name="Ajeeth Kumar" userId="11725088cb3620f9" providerId="LiveId" clId="{9E4C6CD2-0FAD-4F98-BAA4-14297AFA50AF}" dt="2023-02-25T07:31:49.894" v="501" actId="2696"/>
        <pc:sldMkLst>
          <pc:docMk/>
          <pc:sldMk cId="4102029847" sldId="268"/>
        </pc:sldMkLst>
        <pc:spChg chg="add mod">
          <ac:chgData name="Ajeeth Kumar" userId="11725088cb3620f9" providerId="LiveId" clId="{9E4C6CD2-0FAD-4F98-BAA4-14297AFA50AF}" dt="2023-02-25T06:53:55.367" v="398" actId="255"/>
          <ac:spMkLst>
            <pc:docMk/>
            <pc:sldMk cId="4102029847" sldId="268"/>
            <ac:spMk id="3" creationId="{85F81DDB-68D8-5F62-B893-BE4B1EEF2877}"/>
          </ac:spMkLst>
        </pc:spChg>
        <pc:picChg chg="add mod">
          <ac:chgData name="Ajeeth Kumar" userId="11725088cb3620f9" providerId="LiveId" clId="{9E4C6CD2-0FAD-4F98-BAA4-14297AFA50AF}" dt="2023-02-25T06:55:03.778" v="411" actId="1076"/>
          <ac:picMkLst>
            <pc:docMk/>
            <pc:sldMk cId="4102029847" sldId="268"/>
            <ac:picMk id="4" creationId="{5BF45005-DA04-5C84-02EC-09B01B3C77F9}"/>
          </ac:picMkLst>
        </pc:picChg>
        <pc:picChg chg="add mod">
          <ac:chgData name="Ajeeth Kumar" userId="11725088cb3620f9" providerId="LiveId" clId="{9E4C6CD2-0FAD-4F98-BAA4-14297AFA50AF}" dt="2023-02-25T06:55:00.807" v="410" actId="1076"/>
          <ac:picMkLst>
            <pc:docMk/>
            <pc:sldMk cId="4102029847" sldId="268"/>
            <ac:picMk id="5" creationId="{FF3E6A6D-DFCB-AA87-50C9-112806F179DD}"/>
          </ac:picMkLst>
        </pc:picChg>
        <pc:picChg chg="add mod">
          <ac:chgData name="Ajeeth Kumar" userId="11725088cb3620f9" providerId="LiveId" clId="{9E4C6CD2-0FAD-4F98-BAA4-14297AFA50AF}" dt="2023-02-25T06:53:59.541" v="399" actId="1076"/>
          <ac:picMkLst>
            <pc:docMk/>
            <pc:sldMk cId="4102029847" sldId="268"/>
            <ac:picMk id="4098" creationId="{143F5B39-069E-96F2-9C3E-F9CF759A4806}"/>
          </ac:picMkLst>
        </pc:picChg>
        <pc:picChg chg="add del mod">
          <ac:chgData name="Ajeeth Kumar" userId="11725088cb3620f9" providerId="LiveId" clId="{9E4C6CD2-0FAD-4F98-BAA4-14297AFA50AF}" dt="2023-02-25T06:53:20.993" v="394"/>
          <ac:picMkLst>
            <pc:docMk/>
            <pc:sldMk cId="4102029847" sldId="268"/>
            <ac:picMk id="4100" creationId="{4F494B37-6A4B-7EDB-F3A6-07BA51E9E1F5}"/>
          </ac:picMkLst>
        </pc:picChg>
      </pc:sldChg>
      <pc:sldChg chg="addSp delSp modSp new mod modTransition">
        <pc:chgData name="Ajeeth Kumar" userId="11725088cb3620f9" providerId="LiveId" clId="{9E4C6CD2-0FAD-4F98-BAA4-14297AFA50AF}" dt="2023-03-05T04:58:47.618" v="2464"/>
        <pc:sldMkLst>
          <pc:docMk/>
          <pc:sldMk cId="167906541" sldId="269"/>
        </pc:sldMkLst>
        <pc:spChg chg="add mod">
          <ac:chgData name="Ajeeth Kumar" userId="11725088cb3620f9" providerId="LiveId" clId="{9E4C6CD2-0FAD-4F98-BAA4-14297AFA50AF}" dt="2023-02-25T07:43:26.779" v="618" actId="207"/>
          <ac:spMkLst>
            <pc:docMk/>
            <pc:sldMk cId="167906541" sldId="269"/>
            <ac:spMk id="3" creationId="{4BDD3D50-CAF6-92CC-EABB-6DE83A917F72}"/>
          </ac:spMkLst>
        </pc:spChg>
        <pc:picChg chg="add del mod">
          <ac:chgData name="Ajeeth Kumar" userId="11725088cb3620f9" providerId="LiveId" clId="{9E4C6CD2-0FAD-4F98-BAA4-14297AFA50AF}" dt="2023-03-05T04:58:47.618" v="2464"/>
          <ac:picMkLst>
            <pc:docMk/>
            <pc:sldMk cId="167906541" sldId="269"/>
            <ac:picMk id="2" creationId="{559CB1DE-8688-6DCD-EFAC-1BA6FF9327EE}"/>
          </ac:picMkLst>
        </pc:picChg>
        <pc:picChg chg="add mod">
          <ac:chgData name="Ajeeth Kumar" userId="11725088cb3620f9" providerId="LiveId" clId="{9E4C6CD2-0FAD-4F98-BAA4-14297AFA50AF}" dt="2023-03-05T04:58:47.618" v="2464"/>
          <ac:picMkLst>
            <pc:docMk/>
            <pc:sldMk cId="167906541" sldId="269"/>
            <ac:picMk id="4" creationId="{66B9C668-BDEB-C1B9-7290-3D44645FD28E}"/>
          </ac:picMkLst>
        </pc:picChg>
        <pc:picChg chg="add mod">
          <ac:chgData name="Ajeeth Kumar" userId="11725088cb3620f9" providerId="LiveId" clId="{9E4C6CD2-0FAD-4F98-BAA4-14297AFA50AF}" dt="2023-02-25T07:25:13.312" v="426" actId="14100"/>
          <ac:picMkLst>
            <pc:docMk/>
            <pc:sldMk cId="167906541" sldId="269"/>
            <ac:picMk id="5122" creationId="{23031573-E364-189B-8924-6925147F12C7}"/>
          </ac:picMkLst>
        </pc:picChg>
      </pc:sldChg>
      <pc:sldChg chg="addSp delSp modSp new mod modTransition">
        <pc:chgData name="Ajeeth Kumar" userId="11725088cb3620f9" providerId="LiveId" clId="{9E4C6CD2-0FAD-4F98-BAA4-14297AFA50AF}" dt="2023-03-05T04:58:47.618" v="2464"/>
        <pc:sldMkLst>
          <pc:docMk/>
          <pc:sldMk cId="2239459300" sldId="270"/>
        </pc:sldMkLst>
        <pc:spChg chg="add del mod">
          <ac:chgData name="Ajeeth Kumar" userId="11725088cb3620f9" providerId="LiveId" clId="{9E4C6CD2-0FAD-4F98-BAA4-14297AFA50AF}" dt="2023-02-25T07:29:05.343" v="467"/>
          <ac:spMkLst>
            <pc:docMk/>
            <pc:sldMk cId="2239459300" sldId="270"/>
            <ac:spMk id="2" creationId="{987EECC9-BC4A-7272-6778-53D39508CE74}"/>
          </ac:spMkLst>
        </pc:spChg>
        <pc:spChg chg="add del">
          <ac:chgData name="Ajeeth Kumar" userId="11725088cb3620f9" providerId="LiveId" clId="{9E4C6CD2-0FAD-4F98-BAA4-14297AFA50AF}" dt="2023-02-25T07:28:04.672" v="438"/>
          <ac:spMkLst>
            <pc:docMk/>
            <pc:sldMk cId="2239459300" sldId="270"/>
            <ac:spMk id="3" creationId="{B0BDFA32-F30E-0696-D60B-9F9A5B61C824}"/>
          </ac:spMkLst>
        </pc:spChg>
        <pc:spChg chg="add mod">
          <ac:chgData name="Ajeeth Kumar" userId="11725088cb3620f9" providerId="LiveId" clId="{9E4C6CD2-0FAD-4F98-BAA4-14297AFA50AF}" dt="2023-02-25T07:43:17.640" v="617" actId="207"/>
          <ac:spMkLst>
            <pc:docMk/>
            <pc:sldMk cId="2239459300" sldId="270"/>
            <ac:spMk id="5" creationId="{6B1E7D0E-4A12-CFF4-2404-DDE919944E0A}"/>
          </ac:spMkLst>
        </pc:spChg>
        <pc:picChg chg="add del mod">
          <ac:chgData name="Ajeeth Kumar" userId="11725088cb3620f9" providerId="LiveId" clId="{9E4C6CD2-0FAD-4F98-BAA4-14297AFA50AF}" dt="2023-03-05T04:58:47.618" v="2464"/>
          <ac:picMkLst>
            <pc:docMk/>
            <pc:sldMk cId="2239459300" sldId="270"/>
            <ac:picMk id="2" creationId="{AFE1F6C6-32E6-22E2-76DC-0DC6A57DFC92}"/>
          </ac:picMkLst>
        </pc:picChg>
        <pc:picChg chg="add mod">
          <ac:chgData name="Ajeeth Kumar" userId="11725088cb3620f9" providerId="LiveId" clId="{9E4C6CD2-0FAD-4F98-BAA4-14297AFA50AF}" dt="2023-03-05T04:58:47.618" v="2464"/>
          <ac:picMkLst>
            <pc:docMk/>
            <pc:sldMk cId="2239459300" sldId="270"/>
            <ac:picMk id="3" creationId="{A7B91C4E-AF45-74BC-42BC-73EF55DEAFCA}"/>
          </ac:picMkLst>
        </pc:picChg>
        <pc:picChg chg="add del mod">
          <ac:chgData name="Ajeeth Kumar" userId="11725088cb3620f9" providerId="LiveId" clId="{9E4C6CD2-0FAD-4F98-BAA4-14297AFA50AF}" dt="2023-02-25T07:30:33.198" v="493"/>
          <ac:picMkLst>
            <pc:docMk/>
            <pc:sldMk cId="2239459300" sldId="270"/>
            <ac:picMk id="6147" creationId="{F6780ED1-C490-B1D4-51AF-8D5D70B420E8}"/>
          </ac:picMkLst>
        </pc:picChg>
        <pc:picChg chg="add mod">
          <ac:chgData name="Ajeeth Kumar" userId="11725088cb3620f9" providerId="LiveId" clId="{9E4C6CD2-0FAD-4F98-BAA4-14297AFA50AF}" dt="2023-02-25T07:30:56.052" v="499" actId="14100"/>
          <ac:picMkLst>
            <pc:docMk/>
            <pc:sldMk cId="2239459300" sldId="270"/>
            <ac:picMk id="6149" creationId="{31D530C6-08C0-F0B1-D43C-B793A9057447}"/>
          </ac:picMkLst>
        </pc:picChg>
      </pc:sldChg>
      <pc:sldChg chg="addSp delSp modSp new mod modTransition modClrScheme chgLayout">
        <pc:chgData name="Ajeeth Kumar" userId="11725088cb3620f9" providerId="LiveId" clId="{9E4C6CD2-0FAD-4F98-BAA4-14297AFA50AF}" dt="2023-03-05T04:58:47.618" v="2464"/>
        <pc:sldMkLst>
          <pc:docMk/>
          <pc:sldMk cId="656322875" sldId="271"/>
        </pc:sldMkLst>
        <pc:spChg chg="add mod">
          <ac:chgData name="Ajeeth Kumar" userId="11725088cb3620f9" providerId="LiveId" clId="{9E4C6CD2-0FAD-4F98-BAA4-14297AFA50AF}" dt="2023-02-25T07:39:05.755" v="609" actId="115"/>
          <ac:spMkLst>
            <pc:docMk/>
            <pc:sldMk cId="656322875" sldId="271"/>
            <ac:spMk id="2" creationId="{F9279741-AC3C-74DA-E528-DF65F81C86A6}"/>
          </ac:spMkLst>
        </pc:spChg>
        <pc:spChg chg="add mod">
          <ac:chgData name="Ajeeth Kumar" userId="11725088cb3620f9" providerId="LiveId" clId="{9E4C6CD2-0FAD-4F98-BAA4-14297AFA50AF}" dt="2023-02-25T07:39:12.554" v="610" actId="115"/>
          <ac:spMkLst>
            <pc:docMk/>
            <pc:sldMk cId="656322875" sldId="271"/>
            <ac:spMk id="3" creationId="{874EE4CA-C408-0206-F833-8E01F5C826A9}"/>
          </ac:spMkLst>
        </pc:spChg>
        <pc:spChg chg="add del mod ord">
          <ac:chgData name="Ajeeth Kumar" userId="11725088cb3620f9" providerId="LiveId" clId="{9E4C6CD2-0FAD-4F98-BAA4-14297AFA50AF}" dt="2023-02-25T07:35:16.796" v="556" actId="700"/>
          <ac:spMkLst>
            <pc:docMk/>
            <pc:sldMk cId="656322875" sldId="271"/>
            <ac:spMk id="4" creationId="{13AFDBCA-9905-DA07-038B-38455C2D24E0}"/>
          </ac:spMkLst>
        </pc:spChg>
        <pc:spChg chg="add del mod ord">
          <ac:chgData name="Ajeeth Kumar" userId="11725088cb3620f9" providerId="LiveId" clId="{9E4C6CD2-0FAD-4F98-BAA4-14297AFA50AF}" dt="2023-02-25T07:35:16.796" v="556" actId="700"/>
          <ac:spMkLst>
            <pc:docMk/>
            <pc:sldMk cId="656322875" sldId="271"/>
            <ac:spMk id="5" creationId="{E488D166-BE30-9E46-8F86-F04AA3BD6232}"/>
          </ac:spMkLst>
        </pc:spChg>
        <pc:spChg chg="add del mod ord">
          <ac:chgData name="Ajeeth Kumar" userId="11725088cb3620f9" providerId="LiveId" clId="{9E4C6CD2-0FAD-4F98-BAA4-14297AFA50AF}" dt="2023-02-25T07:35:16.796" v="556" actId="700"/>
          <ac:spMkLst>
            <pc:docMk/>
            <pc:sldMk cId="656322875" sldId="271"/>
            <ac:spMk id="6" creationId="{BAB63FE5-4B10-75D2-1294-75F1488B4B07}"/>
          </ac:spMkLst>
        </pc:spChg>
        <pc:picChg chg="add del mod">
          <ac:chgData name="Ajeeth Kumar" userId="11725088cb3620f9" providerId="LiveId" clId="{9E4C6CD2-0FAD-4F98-BAA4-14297AFA50AF}" dt="2023-03-05T04:58:47.618" v="2464"/>
          <ac:picMkLst>
            <pc:docMk/>
            <pc:sldMk cId="656322875" sldId="271"/>
            <ac:picMk id="4" creationId="{BD00CA3D-E298-C934-CD51-8FA6186001FA}"/>
          </ac:picMkLst>
        </pc:picChg>
        <pc:picChg chg="add mod">
          <ac:chgData name="Ajeeth Kumar" userId="11725088cb3620f9" providerId="LiveId" clId="{9E4C6CD2-0FAD-4F98-BAA4-14297AFA50AF}" dt="2023-03-05T04:58:47.618" v="2464"/>
          <ac:picMkLst>
            <pc:docMk/>
            <pc:sldMk cId="656322875" sldId="271"/>
            <ac:picMk id="5" creationId="{74E9E91D-2A21-692A-E9E8-598A2186F25D}"/>
          </ac:picMkLst>
        </pc:picChg>
        <pc:picChg chg="add mod">
          <ac:chgData name="Ajeeth Kumar" userId="11725088cb3620f9" providerId="LiveId" clId="{9E4C6CD2-0FAD-4F98-BAA4-14297AFA50AF}" dt="2023-02-25T07:33:48.096" v="536" actId="1076"/>
          <ac:picMkLst>
            <pc:docMk/>
            <pc:sldMk cId="656322875" sldId="271"/>
            <ac:picMk id="7170" creationId="{CDDE6C2E-1AAD-8D6C-ED5E-CD7985C8379C}"/>
          </ac:picMkLst>
        </pc:picChg>
        <pc:picChg chg="add mod">
          <ac:chgData name="Ajeeth Kumar" userId="11725088cb3620f9" providerId="LiveId" clId="{9E4C6CD2-0FAD-4F98-BAA4-14297AFA50AF}" dt="2023-02-25T07:35:20.860" v="558" actId="1076"/>
          <ac:picMkLst>
            <pc:docMk/>
            <pc:sldMk cId="656322875" sldId="271"/>
            <ac:picMk id="7172" creationId="{83F3B97C-D7D8-4931-A360-58167F9F6BF0}"/>
          </ac:picMkLst>
        </pc:picChg>
      </pc:sldChg>
      <pc:sldChg chg="addSp delSp modSp new mod modTransition">
        <pc:chgData name="Ajeeth Kumar" userId="11725088cb3620f9" providerId="LiveId" clId="{9E4C6CD2-0FAD-4F98-BAA4-14297AFA50AF}" dt="2023-03-05T04:58:47.618" v="2464"/>
        <pc:sldMkLst>
          <pc:docMk/>
          <pc:sldMk cId="378310211" sldId="272"/>
        </pc:sldMkLst>
        <pc:spChg chg="add mod">
          <ac:chgData name="Ajeeth Kumar" userId="11725088cb3620f9" providerId="LiveId" clId="{9E4C6CD2-0FAD-4F98-BAA4-14297AFA50AF}" dt="2023-02-25T07:39:20.891" v="612" actId="115"/>
          <ac:spMkLst>
            <pc:docMk/>
            <pc:sldMk cId="378310211" sldId="272"/>
            <ac:spMk id="2" creationId="{F1E2BA12-385A-A244-C7AA-F17C0C097BF7}"/>
          </ac:spMkLst>
        </pc:spChg>
        <pc:picChg chg="add del mod">
          <ac:chgData name="Ajeeth Kumar" userId="11725088cb3620f9" providerId="LiveId" clId="{9E4C6CD2-0FAD-4F98-BAA4-14297AFA50AF}" dt="2023-03-05T04:58:47.618" v="2464"/>
          <ac:picMkLst>
            <pc:docMk/>
            <pc:sldMk cId="378310211" sldId="272"/>
            <ac:picMk id="3" creationId="{15431866-39D9-A5A1-8B4E-E0B829809304}"/>
          </ac:picMkLst>
        </pc:picChg>
        <pc:picChg chg="add mod">
          <ac:chgData name="Ajeeth Kumar" userId="11725088cb3620f9" providerId="LiveId" clId="{9E4C6CD2-0FAD-4F98-BAA4-14297AFA50AF}" dt="2023-03-05T04:58:47.618" v="2464"/>
          <ac:picMkLst>
            <pc:docMk/>
            <pc:sldMk cId="378310211" sldId="272"/>
            <ac:picMk id="4" creationId="{7C574AAF-3B2F-2ECA-D684-BCD5328BF531}"/>
          </ac:picMkLst>
        </pc:picChg>
        <pc:picChg chg="add mod">
          <ac:chgData name="Ajeeth Kumar" userId="11725088cb3620f9" providerId="LiveId" clId="{9E4C6CD2-0FAD-4F98-BAA4-14297AFA50AF}" dt="2023-02-25T07:38:54.546" v="608" actId="14100"/>
          <ac:picMkLst>
            <pc:docMk/>
            <pc:sldMk cId="378310211" sldId="272"/>
            <ac:picMk id="8194" creationId="{59BB9C5B-082F-179D-7CE9-6CC45A79DAF8}"/>
          </ac:picMkLst>
        </pc:picChg>
      </pc:sldChg>
      <pc:sldChg chg="addSp delSp modSp new mod modTransition">
        <pc:chgData name="Ajeeth Kumar" userId="11725088cb3620f9" providerId="LiveId" clId="{9E4C6CD2-0FAD-4F98-BAA4-14297AFA50AF}" dt="2023-03-05T04:58:47.618" v="2464"/>
        <pc:sldMkLst>
          <pc:docMk/>
          <pc:sldMk cId="885571947" sldId="273"/>
        </pc:sldMkLst>
        <pc:spChg chg="add mod">
          <ac:chgData name="Ajeeth Kumar" userId="11725088cb3620f9" providerId="LiveId" clId="{9E4C6CD2-0FAD-4F98-BAA4-14297AFA50AF}" dt="2023-02-25T07:54:16.845" v="658" actId="1076"/>
          <ac:spMkLst>
            <pc:docMk/>
            <pc:sldMk cId="885571947" sldId="273"/>
            <ac:spMk id="3" creationId="{CCFE674D-E77C-88DC-03FB-0C5D2267C1D6}"/>
          </ac:spMkLst>
        </pc:spChg>
        <pc:spChg chg="add mod">
          <ac:chgData name="Ajeeth Kumar" userId="11725088cb3620f9" providerId="LiveId" clId="{9E4C6CD2-0FAD-4F98-BAA4-14297AFA50AF}" dt="2023-02-25T07:55:27.520" v="669" actId="1076"/>
          <ac:spMkLst>
            <pc:docMk/>
            <pc:sldMk cId="885571947" sldId="273"/>
            <ac:spMk id="5" creationId="{C091AF8F-0BFD-F34C-E06F-2D418859B8FF}"/>
          </ac:spMkLst>
        </pc:spChg>
        <pc:spChg chg="add mod">
          <ac:chgData name="Ajeeth Kumar" userId="11725088cb3620f9" providerId="LiveId" clId="{9E4C6CD2-0FAD-4F98-BAA4-14297AFA50AF}" dt="2023-02-25T07:55:52.773" v="673" actId="1076"/>
          <ac:spMkLst>
            <pc:docMk/>
            <pc:sldMk cId="885571947" sldId="273"/>
            <ac:spMk id="7" creationId="{9DADD35C-84F1-2BDC-CF5F-0E11CDA759CA}"/>
          </ac:spMkLst>
        </pc:spChg>
        <pc:picChg chg="add mod">
          <ac:chgData name="Ajeeth Kumar" userId="11725088cb3620f9" providerId="LiveId" clId="{9E4C6CD2-0FAD-4F98-BAA4-14297AFA50AF}" dt="2023-02-25T08:36:03.700" v="1993" actId="14100"/>
          <ac:picMkLst>
            <pc:docMk/>
            <pc:sldMk cId="885571947" sldId="273"/>
            <ac:picMk id="2" creationId="{A8C4E319-8109-CE7D-D7BE-4E4783A049CE}"/>
          </ac:picMkLst>
        </pc:picChg>
        <pc:picChg chg="add del mod">
          <ac:chgData name="Ajeeth Kumar" userId="11725088cb3620f9" providerId="LiveId" clId="{9E4C6CD2-0FAD-4F98-BAA4-14297AFA50AF}" dt="2023-03-05T04:58:47.618" v="2464"/>
          <ac:picMkLst>
            <pc:docMk/>
            <pc:sldMk cId="885571947" sldId="273"/>
            <ac:picMk id="4" creationId="{27887AD5-686F-3E6A-85CC-444509ABE4B9}"/>
          </ac:picMkLst>
        </pc:picChg>
        <pc:picChg chg="add mod">
          <ac:chgData name="Ajeeth Kumar" userId="11725088cb3620f9" providerId="LiveId" clId="{9E4C6CD2-0FAD-4F98-BAA4-14297AFA50AF}" dt="2023-03-05T04:58:47.618" v="2464"/>
          <ac:picMkLst>
            <pc:docMk/>
            <pc:sldMk cId="885571947" sldId="273"/>
            <ac:picMk id="6" creationId="{DF39E9BE-7E97-B470-2A3E-BAA0B843B882}"/>
          </ac:picMkLst>
        </pc:picChg>
      </pc:sldChg>
      <pc:sldChg chg="addSp delSp modSp new mod modTransition">
        <pc:chgData name="Ajeeth Kumar" userId="11725088cb3620f9" providerId="LiveId" clId="{9E4C6CD2-0FAD-4F98-BAA4-14297AFA50AF}" dt="2023-03-05T04:58:47.618" v="2464"/>
        <pc:sldMkLst>
          <pc:docMk/>
          <pc:sldMk cId="4036088983" sldId="274"/>
        </pc:sldMkLst>
        <pc:spChg chg="add mod">
          <ac:chgData name="Ajeeth Kumar" userId="11725088cb3620f9" providerId="LiveId" clId="{9E4C6CD2-0FAD-4F98-BAA4-14297AFA50AF}" dt="2023-02-25T07:57:00.060" v="679" actId="255"/>
          <ac:spMkLst>
            <pc:docMk/>
            <pc:sldMk cId="4036088983" sldId="274"/>
            <ac:spMk id="4" creationId="{057A7D81-B89B-6F0A-55BC-D7A75DA94C86}"/>
          </ac:spMkLst>
        </pc:spChg>
        <pc:spChg chg="add mod">
          <ac:chgData name="Ajeeth Kumar" userId="11725088cb3620f9" providerId="LiveId" clId="{9E4C6CD2-0FAD-4F98-BAA4-14297AFA50AF}" dt="2023-02-25T08:00:51.095" v="939" actId="20577"/>
          <ac:spMkLst>
            <pc:docMk/>
            <pc:sldMk cId="4036088983" sldId="274"/>
            <ac:spMk id="6" creationId="{F2F4F2C3-01E9-17CA-4636-B39A821371E7}"/>
          </ac:spMkLst>
        </pc:spChg>
        <pc:picChg chg="add mod">
          <ac:chgData name="Ajeeth Kumar" userId="11725088cb3620f9" providerId="LiveId" clId="{9E4C6CD2-0FAD-4F98-BAA4-14297AFA50AF}" dt="2023-02-25T07:56:31.754" v="676" actId="1076"/>
          <ac:picMkLst>
            <pc:docMk/>
            <pc:sldMk cId="4036088983" sldId="274"/>
            <ac:picMk id="2" creationId="{2B7FB93B-7BDF-757D-E8DD-E6543BEBCE7E}"/>
          </ac:picMkLst>
        </pc:picChg>
        <pc:picChg chg="add del mod">
          <ac:chgData name="Ajeeth Kumar" userId="11725088cb3620f9" providerId="LiveId" clId="{9E4C6CD2-0FAD-4F98-BAA4-14297AFA50AF}" dt="2023-03-05T04:58:47.618" v="2464"/>
          <ac:picMkLst>
            <pc:docMk/>
            <pc:sldMk cId="4036088983" sldId="274"/>
            <ac:picMk id="3" creationId="{788DC13D-37F0-9FAA-AFA4-9DB68A366920}"/>
          </ac:picMkLst>
        </pc:picChg>
        <pc:picChg chg="add mod">
          <ac:chgData name="Ajeeth Kumar" userId="11725088cb3620f9" providerId="LiveId" clId="{9E4C6CD2-0FAD-4F98-BAA4-14297AFA50AF}" dt="2023-03-05T04:58:47.618" v="2464"/>
          <ac:picMkLst>
            <pc:docMk/>
            <pc:sldMk cId="4036088983" sldId="274"/>
            <ac:picMk id="5" creationId="{FE22E159-7C29-0A57-EA27-7649FD17CE1D}"/>
          </ac:picMkLst>
        </pc:picChg>
      </pc:sldChg>
      <pc:sldChg chg="addSp delSp modSp new mod modTransition modAnim">
        <pc:chgData name="Ajeeth Kumar" userId="11725088cb3620f9" providerId="LiveId" clId="{9E4C6CD2-0FAD-4F98-BAA4-14297AFA50AF}" dt="2023-03-05T04:58:47.618" v="2464"/>
        <pc:sldMkLst>
          <pc:docMk/>
          <pc:sldMk cId="2599428411" sldId="275"/>
        </pc:sldMkLst>
        <pc:spChg chg="add mod">
          <ac:chgData name="Ajeeth Kumar" userId="11725088cb3620f9" providerId="LiveId" clId="{9E4C6CD2-0FAD-4F98-BAA4-14297AFA50AF}" dt="2023-02-25T08:06:28.940" v="1142" actId="1076"/>
          <ac:spMkLst>
            <pc:docMk/>
            <pc:sldMk cId="2599428411" sldId="275"/>
            <ac:spMk id="3" creationId="{3DC59C41-3BBB-14FE-5ADA-9DE9B21AF4C1}"/>
          </ac:spMkLst>
        </pc:spChg>
        <pc:spChg chg="add del mod">
          <ac:chgData name="Ajeeth Kumar" userId="11725088cb3620f9" providerId="LiveId" clId="{9E4C6CD2-0FAD-4F98-BAA4-14297AFA50AF}" dt="2023-02-25T08:17:33.940" v="1605" actId="12084"/>
          <ac:spMkLst>
            <pc:docMk/>
            <pc:sldMk cId="2599428411" sldId="275"/>
            <ac:spMk id="4" creationId="{2F5002D4-DD28-939F-5298-0F325956F815}"/>
          </ac:spMkLst>
        </pc:spChg>
        <pc:spChg chg="add del mod">
          <ac:chgData name="Ajeeth Kumar" userId="11725088cb3620f9" providerId="LiveId" clId="{9E4C6CD2-0FAD-4F98-BAA4-14297AFA50AF}" dt="2023-02-25T08:17:38.076" v="1606" actId="12084"/>
          <ac:spMkLst>
            <pc:docMk/>
            <pc:sldMk cId="2599428411" sldId="275"/>
            <ac:spMk id="5" creationId="{74EF9643-B728-8F20-ABD9-1E93358FF062}"/>
          </ac:spMkLst>
        </pc:spChg>
        <pc:spChg chg="add del mod">
          <ac:chgData name="Ajeeth Kumar" userId="11725088cb3620f9" providerId="LiveId" clId="{9E4C6CD2-0FAD-4F98-BAA4-14297AFA50AF}" dt="2023-02-25T08:17:41.977" v="1607" actId="12084"/>
          <ac:spMkLst>
            <pc:docMk/>
            <pc:sldMk cId="2599428411" sldId="275"/>
            <ac:spMk id="6" creationId="{AEBB7E19-C6A4-2F73-E836-3A75634A9FFD}"/>
          </ac:spMkLst>
        </pc:spChg>
        <pc:spChg chg="add del mod">
          <ac:chgData name="Ajeeth Kumar" userId="11725088cb3620f9" providerId="LiveId" clId="{9E4C6CD2-0FAD-4F98-BAA4-14297AFA50AF}" dt="2023-02-25T08:18:56.131" v="1622" actId="12084"/>
          <ac:spMkLst>
            <pc:docMk/>
            <pc:sldMk cId="2599428411" sldId="275"/>
            <ac:spMk id="7" creationId="{77716E5F-27F5-E948-FFA8-F88140A7E84D}"/>
          </ac:spMkLst>
        </pc:spChg>
        <pc:graphicFrameChg chg="add mod">
          <ac:chgData name="Ajeeth Kumar" userId="11725088cb3620f9" providerId="LiveId" clId="{9E4C6CD2-0FAD-4F98-BAA4-14297AFA50AF}" dt="2023-02-25T08:18:05.590" v="1613" actId="14100"/>
          <ac:graphicFrameMkLst>
            <pc:docMk/>
            <pc:sldMk cId="2599428411" sldId="275"/>
            <ac:graphicFrameMk id="8" creationId="{8B8C7B95-F029-66F4-5532-6BC8555E1E28}"/>
          </ac:graphicFrameMkLst>
        </pc:graphicFrameChg>
        <pc:graphicFrameChg chg="add mod">
          <ac:chgData name="Ajeeth Kumar" userId="11725088cb3620f9" providerId="LiveId" clId="{9E4C6CD2-0FAD-4F98-BAA4-14297AFA50AF}" dt="2023-02-25T08:18:38.283" v="1618" actId="14100"/>
          <ac:graphicFrameMkLst>
            <pc:docMk/>
            <pc:sldMk cId="2599428411" sldId="275"/>
            <ac:graphicFrameMk id="9" creationId="{A58D5A50-9370-93C1-37C4-348FD47F1874}"/>
          </ac:graphicFrameMkLst>
        </pc:graphicFrameChg>
        <pc:graphicFrameChg chg="add mod">
          <ac:chgData name="Ajeeth Kumar" userId="11725088cb3620f9" providerId="LiveId" clId="{9E4C6CD2-0FAD-4F98-BAA4-14297AFA50AF}" dt="2023-02-25T08:18:50.366" v="1621" actId="14100"/>
          <ac:graphicFrameMkLst>
            <pc:docMk/>
            <pc:sldMk cId="2599428411" sldId="275"/>
            <ac:graphicFrameMk id="10" creationId="{F7880DC6-9DE3-5F43-48D8-8BA071E660BD}"/>
          </ac:graphicFrameMkLst>
        </pc:graphicFrameChg>
        <pc:graphicFrameChg chg="add mod">
          <ac:chgData name="Ajeeth Kumar" userId="11725088cb3620f9" providerId="LiveId" clId="{9E4C6CD2-0FAD-4F98-BAA4-14297AFA50AF}" dt="2023-02-25T08:19:28.909" v="1627" actId="1076"/>
          <ac:graphicFrameMkLst>
            <pc:docMk/>
            <pc:sldMk cId="2599428411" sldId="275"/>
            <ac:graphicFrameMk id="11" creationId="{99E65821-5D4E-433F-64B0-A2938A636781}"/>
          </ac:graphicFrameMkLst>
        </pc:graphicFrameChg>
        <pc:picChg chg="add mod">
          <ac:chgData name="Ajeeth Kumar" userId="11725088cb3620f9" providerId="LiveId" clId="{9E4C6CD2-0FAD-4F98-BAA4-14297AFA50AF}" dt="2023-02-25T08:02:43.551" v="942" actId="1076"/>
          <ac:picMkLst>
            <pc:docMk/>
            <pc:sldMk cId="2599428411" sldId="275"/>
            <ac:picMk id="2" creationId="{73677A61-CB3C-960D-666E-C88894A5EDB3}"/>
          </ac:picMkLst>
        </pc:picChg>
        <pc:picChg chg="add del mod">
          <ac:chgData name="Ajeeth Kumar" userId="11725088cb3620f9" providerId="LiveId" clId="{9E4C6CD2-0FAD-4F98-BAA4-14297AFA50AF}" dt="2023-03-05T04:19:02.079" v="2454"/>
          <ac:picMkLst>
            <pc:docMk/>
            <pc:sldMk cId="2599428411" sldId="275"/>
            <ac:picMk id="4" creationId="{55329DB0-DA6F-14A4-F36B-D6F71020569A}"/>
          </ac:picMkLst>
        </pc:picChg>
        <pc:picChg chg="add del mod">
          <ac:chgData name="Ajeeth Kumar" userId="11725088cb3620f9" providerId="LiveId" clId="{9E4C6CD2-0FAD-4F98-BAA4-14297AFA50AF}" dt="2023-03-05T04:58:47.618" v="2464"/>
          <ac:picMkLst>
            <pc:docMk/>
            <pc:sldMk cId="2599428411" sldId="275"/>
            <ac:picMk id="5" creationId="{2AAC5D43-E76B-0D5F-9626-677D63E4B848}"/>
          </ac:picMkLst>
        </pc:picChg>
        <pc:picChg chg="add mod">
          <ac:chgData name="Ajeeth Kumar" userId="11725088cb3620f9" providerId="LiveId" clId="{9E4C6CD2-0FAD-4F98-BAA4-14297AFA50AF}" dt="2023-03-05T04:58:47.618" v="2464"/>
          <ac:picMkLst>
            <pc:docMk/>
            <pc:sldMk cId="2599428411" sldId="275"/>
            <ac:picMk id="6" creationId="{9330E73F-85B8-CDA5-7605-9D932DB62B5C}"/>
          </ac:picMkLst>
        </pc:picChg>
      </pc:sldChg>
      <pc:sldChg chg="addSp delSp modSp new mod modTransition modAnim">
        <pc:chgData name="Ajeeth Kumar" userId="11725088cb3620f9" providerId="LiveId" clId="{9E4C6CD2-0FAD-4F98-BAA4-14297AFA50AF}" dt="2023-03-05T05:01:22.917" v="2466"/>
        <pc:sldMkLst>
          <pc:docMk/>
          <pc:sldMk cId="2108809901" sldId="276"/>
        </pc:sldMkLst>
        <pc:spChg chg="add del mod">
          <ac:chgData name="Ajeeth Kumar" userId="11725088cb3620f9" providerId="LiveId" clId="{9E4C6CD2-0FAD-4F98-BAA4-14297AFA50AF}" dt="2023-02-25T08:19:43.165" v="1628" actId="12084"/>
          <ac:spMkLst>
            <pc:docMk/>
            <pc:sldMk cId="2108809901" sldId="276"/>
            <ac:spMk id="3" creationId="{BE4514D0-381B-85C8-882B-BAF0C024485F}"/>
          </ac:spMkLst>
        </pc:spChg>
        <pc:spChg chg="add del mod">
          <ac:chgData name="Ajeeth Kumar" userId="11725088cb3620f9" providerId="LiveId" clId="{9E4C6CD2-0FAD-4F98-BAA4-14297AFA50AF}" dt="2023-02-25T08:20:04.298" v="1634" actId="12084"/>
          <ac:spMkLst>
            <pc:docMk/>
            <pc:sldMk cId="2108809901" sldId="276"/>
            <ac:spMk id="4" creationId="{28D1D0C6-3990-9169-185C-769E9CF2E7CA}"/>
          </ac:spMkLst>
        </pc:spChg>
        <pc:spChg chg="add del mod">
          <ac:chgData name="Ajeeth Kumar" userId="11725088cb3620f9" providerId="LiveId" clId="{9E4C6CD2-0FAD-4F98-BAA4-14297AFA50AF}" dt="2023-02-25T08:20:13.643" v="1636" actId="12084"/>
          <ac:spMkLst>
            <pc:docMk/>
            <pc:sldMk cId="2108809901" sldId="276"/>
            <ac:spMk id="5" creationId="{90FA1F32-F994-B158-1EC5-192583B55046}"/>
          </ac:spMkLst>
        </pc:spChg>
        <pc:spChg chg="add del mod">
          <ac:chgData name="Ajeeth Kumar" userId="11725088cb3620f9" providerId="LiveId" clId="{9E4C6CD2-0FAD-4F98-BAA4-14297AFA50AF}" dt="2023-02-25T08:20:42.602" v="1642" actId="12084"/>
          <ac:spMkLst>
            <pc:docMk/>
            <pc:sldMk cId="2108809901" sldId="276"/>
            <ac:spMk id="6" creationId="{6A1E7693-56B2-C6FE-CE67-CDA29D76C16C}"/>
          </ac:spMkLst>
        </pc:spChg>
        <pc:graphicFrameChg chg="add mod">
          <ac:chgData name="Ajeeth Kumar" userId="11725088cb3620f9" providerId="LiveId" clId="{9E4C6CD2-0FAD-4F98-BAA4-14297AFA50AF}" dt="2023-02-25T08:19:52.601" v="1632" actId="1076"/>
          <ac:graphicFrameMkLst>
            <pc:docMk/>
            <pc:sldMk cId="2108809901" sldId="276"/>
            <ac:graphicFrameMk id="7" creationId="{B5B2F928-855C-B3F3-A9C9-D5B9AFF15F29}"/>
          </ac:graphicFrameMkLst>
        </pc:graphicFrameChg>
        <pc:graphicFrameChg chg="add mod">
          <ac:chgData name="Ajeeth Kumar" userId="11725088cb3620f9" providerId="LiveId" clId="{9E4C6CD2-0FAD-4F98-BAA4-14297AFA50AF}" dt="2023-02-25T08:21:16.082" v="1652" actId="14100"/>
          <ac:graphicFrameMkLst>
            <pc:docMk/>
            <pc:sldMk cId="2108809901" sldId="276"/>
            <ac:graphicFrameMk id="8" creationId="{8D8D733E-E31B-C82B-4B68-B18A41DAEE58}"/>
          </ac:graphicFrameMkLst>
        </pc:graphicFrameChg>
        <pc:graphicFrameChg chg="add mod">
          <ac:chgData name="Ajeeth Kumar" userId="11725088cb3620f9" providerId="LiveId" clId="{9E4C6CD2-0FAD-4F98-BAA4-14297AFA50AF}" dt="2023-02-25T08:21:22.172" v="1653" actId="1076"/>
          <ac:graphicFrameMkLst>
            <pc:docMk/>
            <pc:sldMk cId="2108809901" sldId="276"/>
            <ac:graphicFrameMk id="9" creationId="{902D7DC9-0B6C-4235-9512-A9EF89961C14}"/>
          </ac:graphicFrameMkLst>
        </pc:graphicFrameChg>
        <pc:graphicFrameChg chg="add mod">
          <ac:chgData name="Ajeeth Kumar" userId="11725088cb3620f9" providerId="LiveId" clId="{9E4C6CD2-0FAD-4F98-BAA4-14297AFA50AF}" dt="2023-02-25T08:21:40.126" v="1657" actId="14100"/>
          <ac:graphicFrameMkLst>
            <pc:docMk/>
            <pc:sldMk cId="2108809901" sldId="276"/>
            <ac:graphicFrameMk id="10" creationId="{2538D7EF-1FB6-F66D-BFEA-15609120DE3B}"/>
          </ac:graphicFrameMkLst>
        </pc:graphicFrameChg>
        <pc:picChg chg="add mod">
          <ac:chgData name="Ajeeth Kumar" userId="11725088cb3620f9" providerId="LiveId" clId="{9E4C6CD2-0FAD-4F98-BAA4-14297AFA50AF}" dt="2023-02-25T08:09:45.697" v="1284"/>
          <ac:picMkLst>
            <pc:docMk/>
            <pc:sldMk cId="2108809901" sldId="276"/>
            <ac:picMk id="2" creationId="{145DA871-FDB5-70B6-AEB5-466DD69D7394}"/>
          </ac:picMkLst>
        </pc:picChg>
        <pc:picChg chg="add del mod">
          <ac:chgData name="Ajeeth Kumar" userId="11725088cb3620f9" providerId="LiveId" clId="{9E4C6CD2-0FAD-4F98-BAA4-14297AFA50AF}" dt="2023-03-05T04:18:53.981" v="2453"/>
          <ac:picMkLst>
            <pc:docMk/>
            <pc:sldMk cId="2108809901" sldId="276"/>
            <ac:picMk id="3" creationId="{69B0F6A3-08DD-7AEB-97E0-B8F5CA6C6BB3}"/>
          </ac:picMkLst>
        </pc:picChg>
        <pc:picChg chg="add del mod">
          <ac:chgData name="Ajeeth Kumar" userId="11725088cb3620f9" providerId="LiveId" clId="{9E4C6CD2-0FAD-4F98-BAA4-14297AFA50AF}" dt="2023-03-05T04:58:47.618" v="2464"/>
          <ac:picMkLst>
            <pc:docMk/>
            <pc:sldMk cId="2108809901" sldId="276"/>
            <ac:picMk id="4" creationId="{4D31ED57-B1AF-44B3-03E7-436EBCE1FD44}"/>
          </ac:picMkLst>
        </pc:picChg>
        <pc:picChg chg="add del mod">
          <ac:chgData name="Ajeeth Kumar" userId="11725088cb3620f9" providerId="LiveId" clId="{9E4C6CD2-0FAD-4F98-BAA4-14297AFA50AF}" dt="2023-03-05T04:59:52.817" v="2465"/>
          <ac:picMkLst>
            <pc:docMk/>
            <pc:sldMk cId="2108809901" sldId="276"/>
            <ac:picMk id="5" creationId="{7C9F4A88-8E9F-4821-7168-3A846A22CFA2}"/>
          </ac:picMkLst>
        </pc:picChg>
        <pc:picChg chg="add mod">
          <ac:chgData name="Ajeeth Kumar" userId="11725088cb3620f9" providerId="LiveId" clId="{9E4C6CD2-0FAD-4F98-BAA4-14297AFA50AF}" dt="2023-03-05T05:01:22.917" v="2466"/>
          <ac:picMkLst>
            <pc:docMk/>
            <pc:sldMk cId="2108809901" sldId="276"/>
            <ac:picMk id="6" creationId="{9A76ADE9-2C61-8624-49A4-1350354F04BF}"/>
          </ac:picMkLst>
        </pc:picChg>
      </pc:sldChg>
      <pc:sldChg chg="new del">
        <pc:chgData name="Ajeeth Kumar" userId="11725088cb3620f9" providerId="LiveId" clId="{9E4C6CD2-0FAD-4F98-BAA4-14297AFA50AF}" dt="2023-02-25T08:09:33.743" v="1282" actId="680"/>
        <pc:sldMkLst>
          <pc:docMk/>
          <pc:sldMk cId="3005617584" sldId="276"/>
        </pc:sldMkLst>
      </pc:sldChg>
      <pc:sldChg chg="addSp delSp modSp new mod modTransition">
        <pc:chgData name="Ajeeth Kumar" userId="11725088cb3620f9" providerId="LiveId" clId="{9E4C6CD2-0FAD-4F98-BAA4-14297AFA50AF}" dt="2023-03-05T05:01:22.917" v="2466"/>
        <pc:sldMkLst>
          <pc:docMk/>
          <pc:sldMk cId="1370040022" sldId="277"/>
        </pc:sldMkLst>
        <pc:spChg chg="add mod">
          <ac:chgData name="Ajeeth Kumar" userId="11725088cb3620f9" providerId="LiveId" clId="{9E4C6CD2-0FAD-4F98-BAA4-14297AFA50AF}" dt="2023-02-25T08:25:27.369" v="1721" actId="255"/>
          <ac:spMkLst>
            <pc:docMk/>
            <pc:sldMk cId="1370040022" sldId="277"/>
            <ac:spMk id="2" creationId="{1814EFFF-D09D-9CB6-45A1-7921ECFD570D}"/>
          </ac:spMkLst>
        </pc:spChg>
        <pc:picChg chg="add del mod">
          <ac:chgData name="Ajeeth Kumar" userId="11725088cb3620f9" providerId="LiveId" clId="{9E4C6CD2-0FAD-4F98-BAA4-14297AFA50AF}" dt="2023-03-05T05:01:22.917" v="2466"/>
          <ac:picMkLst>
            <pc:docMk/>
            <pc:sldMk cId="1370040022" sldId="277"/>
            <ac:picMk id="3" creationId="{794104D0-E6A3-60BC-9EDA-A651E767B23C}"/>
          </ac:picMkLst>
        </pc:picChg>
        <pc:picChg chg="add mod">
          <ac:chgData name="Ajeeth Kumar" userId="11725088cb3620f9" providerId="LiveId" clId="{9E4C6CD2-0FAD-4F98-BAA4-14297AFA50AF}" dt="2023-03-05T05:01:22.917" v="2466"/>
          <ac:picMkLst>
            <pc:docMk/>
            <pc:sldMk cId="1370040022" sldId="277"/>
            <ac:picMk id="4" creationId="{45816AE6-0E13-A4E6-08DD-A8D364819B0A}"/>
          </ac:picMkLst>
        </pc:picChg>
        <pc:picChg chg="add mod">
          <ac:chgData name="Ajeeth Kumar" userId="11725088cb3620f9" providerId="LiveId" clId="{9E4C6CD2-0FAD-4F98-BAA4-14297AFA50AF}" dt="2023-02-25T08:23:56.494" v="1661" actId="1076"/>
          <ac:picMkLst>
            <pc:docMk/>
            <pc:sldMk cId="1370040022" sldId="277"/>
            <ac:picMk id="9218" creationId="{9104E399-45FB-7229-0A49-6A2A46A1A4D4}"/>
          </ac:picMkLst>
        </pc:picChg>
      </pc:sldChg>
      <pc:sldChg chg="addSp delSp modSp new mod modTransition">
        <pc:chgData name="Ajeeth Kumar" userId="11725088cb3620f9" providerId="LiveId" clId="{9E4C6CD2-0FAD-4F98-BAA4-14297AFA50AF}" dt="2023-03-05T05:01:22.917" v="2466"/>
        <pc:sldMkLst>
          <pc:docMk/>
          <pc:sldMk cId="516971469" sldId="278"/>
        </pc:sldMkLst>
        <pc:spChg chg="add del mod">
          <ac:chgData name="Ajeeth Kumar" userId="11725088cb3620f9" providerId="LiveId" clId="{9E4C6CD2-0FAD-4F98-BAA4-14297AFA50AF}" dt="2023-02-25T08:28:15.609" v="1794"/>
          <ac:spMkLst>
            <pc:docMk/>
            <pc:sldMk cId="516971469" sldId="278"/>
            <ac:spMk id="4" creationId="{F915C1A3-DCCD-3285-1C52-80B888A50DF7}"/>
          </ac:spMkLst>
        </pc:spChg>
        <pc:spChg chg="add mod">
          <ac:chgData name="Ajeeth Kumar" userId="11725088cb3620f9" providerId="LiveId" clId="{9E4C6CD2-0FAD-4F98-BAA4-14297AFA50AF}" dt="2023-02-25T08:33:03.699" v="1973" actId="114"/>
          <ac:spMkLst>
            <pc:docMk/>
            <pc:sldMk cId="516971469" sldId="278"/>
            <ac:spMk id="5" creationId="{3C58A0BD-47C9-FADA-9D7D-76356424C5BA}"/>
          </ac:spMkLst>
        </pc:spChg>
        <pc:picChg chg="add mod">
          <ac:chgData name="Ajeeth Kumar" userId="11725088cb3620f9" providerId="LiveId" clId="{9E4C6CD2-0FAD-4F98-BAA4-14297AFA50AF}" dt="2023-02-25T08:27:01.110" v="1726"/>
          <ac:picMkLst>
            <pc:docMk/>
            <pc:sldMk cId="516971469" sldId="278"/>
            <ac:picMk id="2" creationId="{5AF0E091-D8E5-F14B-8C14-94DF856789A6}"/>
          </ac:picMkLst>
        </pc:picChg>
        <pc:picChg chg="add del mod">
          <ac:chgData name="Ajeeth Kumar" userId="11725088cb3620f9" providerId="LiveId" clId="{9E4C6CD2-0FAD-4F98-BAA4-14297AFA50AF}" dt="2023-03-05T05:01:22.917" v="2466"/>
          <ac:picMkLst>
            <pc:docMk/>
            <pc:sldMk cId="516971469" sldId="278"/>
            <ac:picMk id="3" creationId="{50341597-4A37-5183-B2CB-D5DF9C87446F}"/>
          </ac:picMkLst>
        </pc:picChg>
        <pc:picChg chg="add mod">
          <ac:chgData name="Ajeeth Kumar" userId="11725088cb3620f9" providerId="LiveId" clId="{9E4C6CD2-0FAD-4F98-BAA4-14297AFA50AF}" dt="2023-03-05T05:01:22.917" v="2466"/>
          <ac:picMkLst>
            <pc:docMk/>
            <pc:sldMk cId="516971469" sldId="278"/>
            <ac:picMk id="4" creationId="{D0B577B7-369A-A975-FF28-A29FE23F57CE}"/>
          </ac:picMkLst>
        </pc:picChg>
      </pc:sldChg>
      <pc:sldChg chg="addSp delSp modSp new mod modTransition">
        <pc:chgData name="Ajeeth Kumar" userId="11725088cb3620f9" providerId="LiveId" clId="{9E4C6CD2-0FAD-4F98-BAA4-14297AFA50AF}" dt="2023-03-05T05:01:22.917" v="2466"/>
        <pc:sldMkLst>
          <pc:docMk/>
          <pc:sldMk cId="1787289527" sldId="279"/>
        </pc:sldMkLst>
        <pc:spChg chg="add mod">
          <ac:chgData name="Ajeeth Kumar" userId="11725088cb3620f9" providerId="LiveId" clId="{9E4C6CD2-0FAD-4F98-BAA4-14297AFA50AF}" dt="2023-02-25T08:35:37.104" v="1989" actId="1076"/>
          <ac:spMkLst>
            <pc:docMk/>
            <pc:sldMk cId="1787289527" sldId="279"/>
            <ac:spMk id="3" creationId="{D493711E-4F4E-9DEB-A707-4A68E57B098A}"/>
          </ac:spMkLst>
        </pc:spChg>
        <pc:spChg chg="add mod">
          <ac:chgData name="Ajeeth Kumar" userId="11725088cb3620f9" providerId="LiveId" clId="{9E4C6CD2-0FAD-4F98-BAA4-14297AFA50AF}" dt="2023-02-25T08:35:03.368" v="1983" actId="255"/>
          <ac:spMkLst>
            <pc:docMk/>
            <pc:sldMk cId="1787289527" sldId="279"/>
            <ac:spMk id="5" creationId="{CCAEC595-2DE2-95AB-C475-9FA6C18D02A1}"/>
          </ac:spMkLst>
        </pc:spChg>
        <pc:picChg chg="add mod">
          <ac:chgData name="Ajeeth Kumar" userId="11725088cb3620f9" providerId="LiveId" clId="{9E4C6CD2-0FAD-4F98-BAA4-14297AFA50AF}" dt="2023-02-25T08:35:30.575" v="1988" actId="14100"/>
          <ac:picMkLst>
            <pc:docMk/>
            <pc:sldMk cId="1787289527" sldId="279"/>
            <ac:picMk id="2" creationId="{4246CC83-8AB7-14B5-393F-5E06CAEFBEAD}"/>
          </ac:picMkLst>
        </pc:picChg>
        <pc:picChg chg="add del mod">
          <ac:chgData name="Ajeeth Kumar" userId="11725088cb3620f9" providerId="LiveId" clId="{9E4C6CD2-0FAD-4F98-BAA4-14297AFA50AF}" dt="2023-03-05T05:01:22.917" v="2466"/>
          <ac:picMkLst>
            <pc:docMk/>
            <pc:sldMk cId="1787289527" sldId="279"/>
            <ac:picMk id="4" creationId="{4B38896C-6221-5016-55C6-4DAC48A0B5F7}"/>
          </ac:picMkLst>
        </pc:picChg>
        <pc:picChg chg="add mod">
          <ac:chgData name="Ajeeth Kumar" userId="11725088cb3620f9" providerId="LiveId" clId="{9E4C6CD2-0FAD-4F98-BAA4-14297AFA50AF}" dt="2023-03-05T05:01:22.917" v="2466"/>
          <ac:picMkLst>
            <pc:docMk/>
            <pc:sldMk cId="1787289527" sldId="279"/>
            <ac:picMk id="6" creationId="{55FF5A4E-73D7-C4BB-D241-9E44DD780380}"/>
          </ac:picMkLst>
        </pc:picChg>
      </pc:sldChg>
      <pc:sldChg chg="addSp delSp modSp new mod modTransition">
        <pc:chgData name="Ajeeth Kumar" userId="11725088cb3620f9" providerId="LiveId" clId="{9E4C6CD2-0FAD-4F98-BAA4-14297AFA50AF}" dt="2023-03-05T05:01:22.917" v="2466"/>
        <pc:sldMkLst>
          <pc:docMk/>
          <pc:sldMk cId="4217885322" sldId="280"/>
        </pc:sldMkLst>
        <pc:spChg chg="add mod">
          <ac:chgData name="Ajeeth Kumar" userId="11725088cb3620f9" providerId="LiveId" clId="{9E4C6CD2-0FAD-4F98-BAA4-14297AFA50AF}" dt="2023-02-25T14:40:10.484" v="2061" actId="1076"/>
          <ac:spMkLst>
            <pc:docMk/>
            <pc:sldMk cId="4217885322" sldId="280"/>
            <ac:spMk id="4" creationId="{CBE6EA1C-74AB-BBDC-3580-90C62591D10B}"/>
          </ac:spMkLst>
        </pc:spChg>
        <pc:spChg chg="add mod">
          <ac:chgData name="Ajeeth Kumar" userId="11725088cb3620f9" providerId="LiveId" clId="{9E4C6CD2-0FAD-4F98-BAA4-14297AFA50AF}" dt="2023-02-25T14:40:19.791" v="2062" actId="1076"/>
          <ac:spMkLst>
            <pc:docMk/>
            <pc:sldMk cId="4217885322" sldId="280"/>
            <ac:spMk id="6" creationId="{95E8ADBA-7B30-3EDD-B874-B508D7CA1045}"/>
          </ac:spMkLst>
        </pc:spChg>
        <pc:picChg chg="add mod">
          <ac:chgData name="Ajeeth Kumar" userId="11725088cb3620f9" providerId="LiveId" clId="{9E4C6CD2-0FAD-4F98-BAA4-14297AFA50AF}" dt="2023-02-25T14:38:31.541" v="2048" actId="1076"/>
          <ac:picMkLst>
            <pc:docMk/>
            <pc:sldMk cId="4217885322" sldId="280"/>
            <ac:picMk id="2" creationId="{3AF61D0C-90AE-3EDB-5D84-D4854C306D30}"/>
          </ac:picMkLst>
        </pc:picChg>
        <pc:picChg chg="add del mod">
          <ac:chgData name="Ajeeth Kumar" userId="11725088cb3620f9" providerId="LiveId" clId="{9E4C6CD2-0FAD-4F98-BAA4-14297AFA50AF}" dt="2023-03-05T05:01:22.917" v="2466"/>
          <ac:picMkLst>
            <pc:docMk/>
            <pc:sldMk cId="4217885322" sldId="280"/>
            <ac:picMk id="3" creationId="{7F50D224-BCAA-AD71-5C94-C9EBD8D3A687}"/>
          </ac:picMkLst>
        </pc:picChg>
        <pc:picChg chg="add mod">
          <ac:chgData name="Ajeeth Kumar" userId="11725088cb3620f9" providerId="LiveId" clId="{9E4C6CD2-0FAD-4F98-BAA4-14297AFA50AF}" dt="2023-03-05T05:01:22.917" v="2466"/>
          <ac:picMkLst>
            <pc:docMk/>
            <pc:sldMk cId="4217885322" sldId="280"/>
            <ac:picMk id="5" creationId="{FE71D4EB-C67A-2D9C-A086-57BCEE9D4647}"/>
          </ac:picMkLst>
        </pc:picChg>
      </pc:sldChg>
      <pc:sldChg chg="addSp delSp modSp new mod modTransition">
        <pc:chgData name="Ajeeth Kumar" userId="11725088cb3620f9" providerId="LiveId" clId="{9E4C6CD2-0FAD-4F98-BAA4-14297AFA50AF}" dt="2023-03-05T05:01:22.917" v="2466"/>
        <pc:sldMkLst>
          <pc:docMk/>
          <pc:sldMk cId="914215501" sldId="281"/>
        </pc:sldMkLst>
        <pc:spChg chg="add del mod">
          <ac:chgData name="Ajeeth Kumar" userId="11725088cb3620f9" providerId="LiveId" clId="{9E4C6CD2-0FAD-4F98-BAA4-14297AFA50AF}" dt="2023-02-25T14:54:33.120" v="2203" actId="12084"/>
          <ac:spMkLst>
            <pc:docMk/>
            <pc:sldMk cId="914215501" sldId="281"/>
            <ac:spMk id="3" creationId="{FFCB8C9C-9D2C-7B67-65DD-43066A5F6DBF}"/>
          </ac:spMkLst>
        </pc:spChg>
        <pc:graphicFrameChg chg="add mod">
          <ac:chgData name="Ajeeth Kumar" userId="11725088cb3620f9" providerId="LiveId" clId="{9E4C6CD2-0FAD-4F98-BAA4-14297AFA50AF}" dt="2023-02-26T13:54:45.976" v="2279" actId="1076"/>
          <ac:graphicFrameMkLst>
            <pc:docMk/>
            <pc:sldMk cId="914215501" sldId="281"/>
            <ac:graphicFrameMk id="4" creationId="{3C7B2451-C4D3-6C94-4B68-1F72D18F809E}"/>
          </ac:graphicFrameMkLst>
        </pc:graphicFrameChg>
        <pc:picChg chg="add del mod">
          <ac:chgData name="Ajeeth Kumar" userId="11725088cb3620f9" providerId="LiveId" clId="{9E4C6CD2-0FAD-4F98-BAA4-14297AFA50AF}" dt="2023-03-05T05:01:22.917" v="2466"/>
          <ac:picMkLst>
            <pc:docMk/>
            <pc:sldMk cId="914215501" sldId="281"/>
            <ac:picMk id="2" creationId="{74AB43DF-D270-16B0-571E-84A17705EC92}"/>
          </ac:picMkLst>
        </pc:picChg>
        <pc:picChg chg="add mod">
          <ac:chgData name="Ajeeth Kumar" userId="11725088cb3620f9" providerId="LiveId" clId="{9E4C6CD2-0FAD-4F98-BAA4-14297AFA50AF}" dt="2023-02-26T13:54:51.089" v="2280" actId="14100"/>
          <ac:picMkLst>
            <pc:docMk/>
            <pc:sldMk cId="914215501" sldId="281"/>
            <ac:picMk id="3" creationId="{D4C12701-5015-61FB-DC60-DFEB72CDA799}"/>
          </ac:picMkLst>
        </pc:picChg>
        <pc:picChg chg="add mod">
          <ac:chgData name="Ajeeth Kumar" userId="11725088cb3620f9" providerId="LiveId" clId="{9E4C6CD2-0FAD-4F98-BAA4-14297AFA50AF}" dt="2023-03-05T05:01:22.917" v="2466"/>
          <ac:picMkLst>
            <pc:docMk/>
            <pc:sldMk cId="914215501" sldId="281"/>
            <ac:picMk id="5" creationId="{E47C94B1-3B16-D1BC-4CC4-44A795DF2CCE}"/>
          </ac:picMkLst>
        </pc:picChg>
      </pc:sldChg>
      <pc:sldChg chg="addSp delSp modSp new mod modTransition modAnim">
        <pc:chgData name="Ajeeth Kumar" userId="11725088cb3620f9" providerId="LiveId" clId="{9E4C6CD2-0FAD-4F98-BAA4-14297AFA50AF}" dt="2023-03-05T05:01:22.917" v="2466"/>
        <pc:sldMkLst>
          <pc:docMk/>
          <pc:sldMk cId="2448621938" sldId="282"/>
        </pc:sldMkLst>
        <pc:spChg chg="add mod">
          <ac:chgData name="Ajeeth Kumar" userId="11725088cb3620f9" providerId="LiveId" clId="{9E4C6CD2-0FAD-4F98-BAA4-14297AFA50AF}" dt="2023-02-26T13:57:41.935" v="2354" actId="1076"/>
          <ac:spMkLst>
            <pc:docMk/>
            <pc:sldMk cId="2448621938" sldId="282"/>
            <ac:spMk id="3" creationId="{B7054C7C-C30B-199E-C92C-83CDCAAA1664}"/>
          </ac:spMkLst>
        </pc:spChg>
        <pc:spChg chg="add mod">
          <ac:chgData name="Ajeeth Kumar" userId="11725088cb3620f9" providerId="LiveId" clId="{9E4C6CD2-0FAD-4F98-BAA4-14297AFA50AF}" dt="2023-02-26T13:57:25.919" v="2352" actId="1076"/>
          <ac:spMkLst>
            <pc:docMk/>
            <pc:sldMk cId="2448621938" sldId="282"/>
            <ac:spMk id="6" creationId="{C7A5FCA4-8317-E1E9-63FD-FF2CA9306B84}"/>
          </ac:spMkLst>
        </pc:spChg>
        <pc:picChg chg="add del mod">
          <ac:chgData name="Ajeeth Kumar" userId="11725088cb3620f9" providerId="LiveId" clId="{9E4C6CD2-0FAD-4F98-BAA4-14297AFA50AF}" dt="2023-03-05T04:20:49.777" v="2456"/>
          <ac:picMkLst>
            <pc:docMk/>
            <pc:sldMk cId="2448621938" sldId="282"/>
            <ac:picMk id="2" creationId="{9B4ED91C-308D-1080-2042-829861CEF404}"/>
          </ac:picMkLst>
        </pc:picChg>
        <pc:picChg chg="add mod">
          <ac:chgData name="Ajeeth Kumar" userId="11725088cb3620f9" providerId="LiveId" clId="{9E4C6CD2-0FAD-4F98-BAA4-14297AFA50AF}" dt="2023-02-25T14:43:01.364" v="2076" actId="14100"/>
          <ac:picMkLst>
            <pc:docMk/>
            <pc:sldMk cId="2448621938" sldId="282"/>
            <ac:picMk id="4" creationId="{F4A6C184-39F1-DEF6-0471-0AB0B9C405E2}"/>
          </ac:picMkLst>
        </pc:picChg>
        <pc:picChg chg="add del mod">
          <ac:chgData name="Ajeeth Kumar" userId="11725088cb3620f9" providerId="LiveId" clId="{9E4C6CD2-0FAD-4F98-BAA4-14297AFA50AF}" dt="2023-03-05T05:01:22.917" v="2466"/>
          <ac:picMkLst>
            <pc:docMk/>
            <pc:sldMk cId="2448621938" sldId="282"/>
            <ac:picMk id="5" creationId="{234D733A-964F-F099-76C7-73F37E5D49F0}"/>
          </ac:picMkLst>
        </pc:picChg>
        <pc:picChg chg="add mod">
          <ac:chgData name="Ajeeth Kumar" userId="11725088cb3620f9" providerId="LiveId" clId="{9E4C6CD2-0FAD-4F98-BAA4-14297AFA50AF}" dt="2023-03-05T05:01:22.917" v="2466"/>
          <ac:picMkLst>
            <pc:docMk/>
            <pc:sldMk cId="2448621938" sldId="282"/>
            <ac:picMk id="7" creationId="{86FD8131-E42A-F9A5-F141-BBE0FA895274}"/>
          </ac:picMkLst>
        </pc:picChg>
      </pc:sldChg>
      <pc:sldChg chg="addSp delSp modSp new mod modTransition">
        <pc:chgData name="Ajeeth Kumar" userId="11725088cb3620f9" providerId="LiveId" clId="{9E4C6CD2-0FAD-4F98-BAA4-14297AFA50AF}" dt="2023-03-05T05:01:22.917" v="2466"/>
        <pc:sldMkLst>
          <pc:docMk/>
          <pc:sldMk cId="3029695191" sldId="283"/>
        </pc:sldMkLst>
        <pc:spChg chg="add mod">
          <ac:chgData name="Ajeeth Kumar" userId="11725088cb3620f9" providerId="LiveId" clId="{9E4C6CD2-0FAD-4F98-BAA4-14297AFA50AF}" dt="2023-02-25T14:48:04.336" v="2200" actId="207"/>
          <ac:spMkLst>
            <pc:docMk/>
            <pc:sldMk cId="3029695191" sldId="283"/>
            <ac:spMk id="3" creationId="{6A0F822A-173B-DB72-CB23-99A0CD700895}"/>
          </ac:spMkLst>
        </pc:spChg>
        <pc:picChg chg="add mod">
          <ac:chgData name="Ajeeth Kumar" userId="11725088cb3620f9" providerId="LiveId" clId="{9E4C6CD2-0FAD-4F98-BAA4-14297AFA50AF}" dt="2023-02-25T14:46:37.642" v="2179" actId="14100"/>
          <ac:picMkLst>
            <pc:docMk/>
            <pc:sldMk cId="3029695191" sldId="283"/>
            <ac:picMk id="2" creationId="{4B2C4CD8-DD09-3A41-D4B3-F1754ECC1639}"/>
          </ac:picMkLst>
        </pc:picChg>
        <pc:picChg chg="add del mod">
          <ac:chgData name="Ajeeth Kumar" userId="11725088cb3620f9" providerId="LiveId" clId="{9E4C6CD2-0FAD-4F98-BAA4-14297AFA50AF}" dt="2023-03-05T05:01:22.917" v="2466"/>
          <ac:picMkLst>
            <pc:docMk/>
            <pc:sldMk cId="3029695191" sldId="283"/>
            <ac:picMk id="4" creationId="{DAFF690D-0D0C-D853-6EE2-0C73E195E33D}"/>
          </ac:picMkLst>
        </pc:picChg>
        <pc:picChg chg="add mod">
          <ac:chgData name="Ajeeth Kumar" userId="11725088cb3620f9" providerId="LiveId" clId="{9E4C6CD2-0FAD-4F98-BAA4-14297AFA50AF}" dt="2023-03-05T05:01:22.917" v="2466"/>
          <ac:picMkLst>
            <pc:docMk/>
            <pc:sldMk cId="3029695191" sldId="283"/>
            <ac:picMk id="5" creationId="{88815582-E87C-FF29-9A0A-6EB776B47BF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42FE4-F4F2-438F-9F5B-F84E714A1C83}" type="doc">
      <dgm:prSet loTypeId="urn:microsoft.com/office/officeart/2005/8/layout/vList2" loCatId="list" qsTypeId="urn:microsoft.com/office/officeart/2009/2/quickstyle/3d8" qsCatId="3D" csTypeId="urn:microsoft.com/office/officeart/2005/8/colors/accent1_2" csCatId="accent1"/>
      <dgm:spPr/>
      <dgm:t>
        <a:bodyPr/>
        <a:lstStyle/>
        <a:p>
          <a:endParaRPr lang="en-IN"/>
        </a:p>
      </dgm:t>
    </dgm:pt>
    <dgm:pt modelId="{7A6AC23B-770A-446E-87D6-F58864FDFB3C}">
      <dgm:prSet/>
      <dgm:spPr/>
      <dgm:t>
        <a:bodyPr/>
        <a:lstStyle/>
        <a:p>
          <a:r>
            <a:rPr lang="en-IN"/>
            <a:t>TEAM 4</a:t>
          </a:r>
        </a:p>
      </dgm:t>
    </dgm:pt>
    <dgm:pt modelId="{52F6F7E3-2B63-4D8C-88C8-7B3115B002F3}" type="parTrans" cxnId="{9532145B-5AB9-43C2-A3F6-72C2729D0033}">
      <dgm:prSet/>
      <dgm:spPr/>
      <dgm:t>
        <a:bodyPr/>
        <a:lstStyle/>
        <a:p>
          <a:endParaRPr lang="en-IN"/>
        </a:p>
      </dgm:t>
    </dgm:pt>
    <dgm:pt modelId="{95B361E1-34B3-4DCF-BCB8-EA1E77DC2688}" type="sibTrans" cxnId="{9532145B-5AB9-43C2-A3F6-72C2729D0033}">
      <dgm:prSet/>
      <dgm:spPr/>
      <dgm:t>
        <a:bodyPr/>
        <a:lstStyle/>
        <a:p>
          <a:endParaRPr lang="en-IN"/>
        </a:p>
      </dgm:t>
    </dgm:pt>
    <dgm:pt modelId="{C5241ADA-5856-4AEE-98A6-9B6F76D6689B}" type="pres">
      <dgm:prSet presAssocID="{30A42FE4-F4F2-438F-9F5B-F84E714A1C83}" presName="linear" presStyleCnt="0">
        <dgm:presLayoutVars>
          <dgm:animLvl val="lvl"/>
          <dgm:resizeHandles val="exact"/>
        </dgm:presLayoutVars>
      </dgm:prSet>
      <dgm:spPr/>
    </dgm:pt>
    <dgm:pt modelId="{11FE85E4-98D5-4BB8-B97F-D93E4874EC04}" type="pres">
      <dgm:prSet presAssocID="{7A6AC23B-770A-446E-87D6-F58864FDFB3C}" presName="parentText" presStyleLbl="node1" presStyleIdx="0" presStyleCnt="1" custLinFactNeighborX="-83230" custLinFactNeighborY="51692">
        <dgm:presLayoutVars>
          <dgm:chMax val="0"/>
          <dgm:bulletEnabled val="1"/>
        </dgm:presLayoutVars>
      </dgm:prSet>
      <dgm:spPr/>
    </dgm:pt>
  </dgm:ptLst>
  <dgm:cxnLst>
    <dgm:cxn modelId="{9532145B-5AB9-43C2-A3F6-72C2729D0033}" srcId="{30A42FE4-F4F2-438F-9F5B-F84E714A1C83}" destId="{7A6AC23B-770A-446E-87D6-F58864FDFB3C}" srcOrd="0" destOrd="0" parTransId="{52F6F7E3-2B63-4D8C-88C8-7B3115B002F3}" sibTransId="{95B361E1-34B3-4DCF-BCB8-EA1E77DC2688}"/>
    <dgm:cxn modelId="{917A0176-A7EC-4FCC-A8E5-AF1D51FA5BF2}" type="presOf" srcId="{7A6AC23B-770A-446E-87D6-F58864FDFB3C}" destId="{11FE85E4-98D5-4BB8-B97F-D93E4874EC04}" srcOrd="0" destOrd="0" presId="urn:microsoft.com/office/officeart/2005/8/layout/vList2"/>
    <dgm:cxn modelId="{E8720483-F639-44F0-A23B-130A70C9D65E}" type="presOf" srcId="{30A42FE4-F4F2-438F-9F5B-F84E714A1C83}" destId="{C5241ADA-5856-4AEE-98A6-9B6F76D6689B}" srcOrd="0" destOrd="0" presId="urn:microsoft.com/office/officeart/2005/8/layout/vList2"/>
    <dgm:cxn modelId="{643B89A5-191E-4D8E-A819-C1FE59B02861}" type="presParOf" srcId="{C5241ADA-5856-4AEE-98A6-9B6F76D6689B}" destId="{11FE85E4-98D5-4BB8-B97F-D93E4874EC04}"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F04C1F-B2D5-4FDF-805C-7BFF879BCC8A}" type="doc">
      <dgm:prSet loTypeId="urn:microsoft.com/office/officeart/2005/8/layout/vList2" loCatId="list" qsTypeId="urn:microsoft.com/office/officeart/2009/2/quickstyle/3d8" qsCatId="3D" csTypeId="urn:microsoft.com/office/officeart/2005/8/colors/accent1_2" csCatId="accent1"/>
      <dgm:spPr/>
      <dgm:t>
        <a:bodyPr/>
        <a:lstStyle/>
        <a:p>
          <a:endParaRPr lang="en-IN"/>
        </a:p>
      </dgm:t>
    </dgm:pt>
    <dgm:pt modelId="{28265455-6E20-4936-8274-17C0B17693EE}">
      <dgm:prSet/>
      <dgm:spPr/>
      <dgm:t>
        <a:bodyPr/>
        <a:lstStyle/>
        <a:p>
          <a:r>
            <a:rPr kumimoji="1" lang="en-US" b="1" i="0" u="sng" baseline="0"/>
            <a:t>OUTPUT</a:t>
          </a:r>
          <a:endParaRPr lang="en-IN"/>
        </a:p>
      </dgm:t>
    </dgm:pt>
    <dgm:pt modelId="{C61174A9-322E-4D1B-A340-6B3E928185D1}" type="parTrans" cxnId="{A76868FB-B809-41BB-BA64-00C66D2E83A9}">
      <dgm:prSet/>
      <dgm:spPr/>
      <dgm:t>
        <a:bodyPr/>
        <a:lstStyle/>
        <a:p>
          <a:endParaRPr lang="en-IN"/>
        </a:p>
      </dgm:t>
    </dgm:pt>
    <dgm:pt modelId="{B6CCE379-53AD-423D-B52D-D8E3C2D71D21}" type="sibTrans" cxnId="{A76868FB-B809-41BB-BA64-00C66D2E83A9}">
      <dgm:prSet/>
      <dgm:spPr/>
      <dgm:t>
        <a:bodyPr/>
        <a:lstStyle/>
        <a:p>
          <a:endParaRPr lang="en-IN"/>
        </a:p>
      </dgm:t>
    </dgm:pt>
    <dgm:pt modelId="{E4C10C29-1DF8-4F01-906B-5E7437D88176}" type="pres">
      <dgm:prSet presAssocID="{4BF04C1F-B2D5-4FDF-805C-7BFF879BCC8A}" presName="linear" presStyleCnt="0">
        <dgm:presLayoutVars>
          <dgm:animLvl val="lvl"/>
          <dgm:resizeHandles val="exact"/>
        </dgm:presLayoutVars>
      </dgm:prSet>
      <dgm:spPr/>
    </dgm:pt>
    <dgm:pt modelId="{F15CADF1-8794-4551-9634-B47BF8806C7C}" type="pres">
      <dgm:prSet presAssocID="{28265455-6E20-4936-8274-17C0B17693EE}" presName="parentText" presStyleLbl="node1" presStyleIdx="0" presStyleCnt="1" custLinFactY="100000" custLinFactNeighborX="-31556" custLinFactNeighborY="114192">
        <dgm:presLayoutVars>
          <dgm:chMax val="0"/>
          <dgm:bulletEnabled val="1"/>
        </dgm:presLayoutVars>
      </dgm:prSet>
      <dgm:spPr/>
    </dgm:pt>
  </dgm:ptLst>
  <dgm:cxnLst>
    <dgm:cxn modelId="{0E9C38D2-0002-43FD-BF15-19EBDEEF8071}" type="presOf" srcId="{28265455-6E20-4936-8274-17C0B17693EE}" destId="{F15CADF1-8794-4551-9634-B47BF8806C7C}" srcOrd="0" destOrd="0" presId="urn:microsoft.com/office/officeart/2005/8/layout/vList2"/>
    <dgm:cxn modelId="{A76868FB-B809-41BB-BA64-00C66D2E83A9}" srcId="{4BF04C1F-B2D5-4FDF-805C-7BFF879BCC8A}" destId="{28265455-6E20-4936-8274-17C0B17693EE}" srcOrd="0" destOrd="0" parTransId="{C61174A9-322E-4D1B-A340-6B3E928185D1}" sibTransId="{B6CCE379-53AD-423D-B52D-D8E3C2D71D21}"/>
    <dgm:cxn modelId="{69C559FE-5373-48B7-8C2D-8633880F4391}" type="presOf" srcId="{4BF04C1F-B2D5-4FDF-805C-7BFF879BCC8A}" destId="{E4C10C29-1DF8-4F01-906B-5E7437D88176}" srcOrd="0" destOrd="0" presId="urn:microsoft.com/office/officeart/2005/8/layout/vList2"/>
    <dgm:cxn modelId="{943772DE-DD49-4C95-9535-A52361686B3C}" type="presParOf" srcId="{E4C10C29-1DF8-4F01-906B-5E7437D88176}" destId="{F15CADF1-8794-4551-9634-B47BF8806C7C}"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259A5E-CA6E-4960-9375-1D2C95CFBCF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49B37D6-A1D4-4A48-941D-DD891FE9B257}">
      <dgm:prSet/>
      <dgm:spPr/>
      <dgm:t>
        <a:bodyPr/>
        <a:lstStyle/>
        <a:p>
          <a:r>
            <a:rPr lang="en-IN"/>
            <a:t>Model 1 </a:t>
          </a:r>
        </a:p>
      </dgm:t>
    </dgm:pt>
    <dgm:pt modelId="{3A82A993-A0F1-476F-8AB1-623DA23FA474}" type="parTrans" cxnId="{CB06229E-0D20-4453-86D1-4150C6EE92A7}">
      <dgm:prSet/>
      <dgm:spPr/>
      <dgm:t>
        <a:bodyPr/>
        <a:lstStyle/>
        <a:p>
          <a:endParaRPr lang="en-IN"/>
        </a:p>
      </dgm:t>
    </dgm:pt>
    <dgm:pt modelId="{A4AFB1D3-55BB-41EF-94E8-E1A537D30284}" type="sibTrans" cxnId="{CB06229E-0D20-4453-86D1-4150C6EE92A7}">
      <dgm:prSet/>
      <dgm:spPr/>
      <dgm:t>
        <a:bodyPr/>
        <a:lstStyle/>
        <a:p>
          <a:endParaRPr lang="en-IN"/>
        </a:p>
      </dgm:t>
    </dgm:pt>
    <dgm:pt modelId="{6B729AF5-00DF-4100-B330-C4CDCC0F8130}">
      <dgm:prSet/>
      <dgm:spPr/>
      <dgm:t>
        <a:bodyPr/>
        <a:lstStyle/>
        <a:p>
          <a:r>
            <a:rPr lang="en-IN"/>
            <a:t>Logistic Regression:</a:t>
          </a:r>
        </a:p>
      </dgm:t>
    </dgm:pt>
    <dgm:pt modelId="{317E090D-82DF-4DDF-89DE-877C556F201F}" type="parTrans" cxnId="{79E0F250-4D87-4D87-BDCA-196F8ED0F198}">
      <dgm:prSet/>
      <dgm:spPr/>
      <dgm:t>
        <a:bodyPr/>
        <a:lstStyle/>
        <a:p>
          <a:endParaRPr lang="en-IN"/>
        </a:p>
      </dgm:t>
    </dgm:pt>
    <dgm:pt modelId="{3EF08E67-DAF8-4832-9C64-3354735CD0FA}" type="sibTrans" cxnId="{79E0F250-4D87-4D87-BDCA-196F8ED0F198}">
      <dgm:prSet/>
      <dgm:spPr/>
      <dgm:t>
        <a:bodyPr/>
        <a:lstStyle/>
        <a:p>
          <a:endParaRPr lang="en-IN"/>
        </a:p>
      </dgm:t>
    </dgm:pt>
    <dgm:pt modelId="{39375C08-46B9-45C7-8B51-47CED0BB6514}">
      <dgm:prSet/>
      <dgm:spPr/>
      <dgm:t>
        <a:bodyPr/>
        <a:lstStyle/>
        <a:p>
          <a:r>
            <a:rPr lang="en-IN"/>
            <a:t>Logistic Regression got the Accuracy of 100.00%</a:t>
          </a:r>
        </a:p>
      </dgm:t>
    </dgm:pt>
    <dgm:pt modelId="{9B5AEAAA-1D7E-4044-A8AB-6DA1149CC1AE}" type="parTrans" cxnId="{8B5BE1CF-428D-4B2B-9BDD-5DACE478D395}">
      <dgm:prSet/>
      <dgm:spPr/>
      <dgm:t>
        <a:bodyPr/>
        <a:lstStyle/>
        <a:p>
          <a:endParaRPr lang="en-IN"/>
        </a:p>
      </dgm:t>
    </dgm:pt>
    <dgm:pt modelId="{B3035EB4-431C-426A-B3E6-8E4502815535}" type="sibTrans" cxnId="{8B5BE1CF-428D-4B2B-9BDD-5DACE478D395}">
      <dgm:prSet/>
      <dgm:spPr/>
      <dgm:t>
        <a:bodyPr/>
        <a:lstStyle/>
        <a:p>
          <a:endParaRPr lang="en-IN"/>
        </a:p>
      </dgm:t>
    </dgm:pt>
    <dgm:pt modelId="{CD1AA28D-AA43-4662-828F-00077234BF28}" type="pres">
      <dgm:prSet presAssocID="{44259A5E-CA6E-4960-9375-1D2C95CFBCF3}" presName="linear" presStyleCnt="0">
        <dgm:presLayoutVars>
          <dgm:animLvl val="lvl"/>
          <dgm:resizeHandles val="exact"/>
        </dgm:presLayoutVars>
      </dgm:prSet>
      <dgm:spPr/>
    </dgm:pt>
    <dgm:pt modelId="{6DD0C47D-EFA1-49B0-BADA-0F80B7987A45}" type="pres">
      <dgm:prSet presAssocID="{B49B37D6-A1D4-4A48-941D-DD891FE9B257}" presName="parentText" presStyleLbl="node1" presStyleIdx="0" presStyleCnt="3">
        <dgm:presLayoutVars>
          <dgm:chMax val="0"/>
          <dgm:bulletEnabled val="1"/>
        </dgm:presLayoutVars>
      </dgm:prSet>
      <dgm:spPr/>
    </dgm:pt>
    <dgm:pt modelId="{588E5626-389B-4992-8DE8-8E2082D4D3E8}" type="pres">
      <dgm:prSet presAssocID="{A4AFB1D3-55BB-41EF-94E8-E1A537D30284}" presName="spacer" presStyleCnt="0"/>
      <dgm:spPr/>
    </dgm:pt>
    <dgm:pt modelId="{D2C66F02-CFD7-447C-AAE5-485E1DF794D7}" type="pres">
      <dgm:prSet presAssocID="{6B729AF5-00DF-4100-B330-C4CDCC0F8130}" presName="parentText" presStyleLbl="node1" presStyleIdx="1" presStyleCnt="3">
        <dgm:presLayoutVars>
          <dgm:chMax val="0"/>
          <dgm:bulletEnabled val="1"/>
        </dgm:presLayoutVars>
      </dgm:prSet>
      <dgm:spPr/>
    </dgm:pt>
    <dgm:pt modelId="{526B38F5-202C-4452-81D2-DE8EFF761DE6}" type="pres">
      <dgm:prSet presAssocID="{3EF08E67-DAF8-4832-9C64-3354735CD0FA}" presName="spacer" presStyleCnt="0"/>
      <dgm:spPr/>
    </dgm:pt>
    <dgm:pt modelId="{EDAA5737-7F0D-4BF3-A338-2B9215AF765D}" type="pres">
      <dgm:prSet presAssocID="{39375C08-46B9-45C7-8B51-47CED0BB6514}" presName="parentText" presStyleLbl="node1" presStyleIdx="2" presStyleCnt="3">
        <dgm:presLayoutVars>
          <dgm:chMax val="0"/>
          <dgm:bulletEnabled val="1"/>
        </dgm:presLayoutVars>
      </dgm:prSet>
      <dgm:spPr/>
    </dgm:pt>
  </dgm:ptLst>
  <dgm:cxnLst>
    <dgm:cxn modelId="{79E0F250-4D87-4D87-BDCA-196F8ED0F198}" srcId="{44259A5E-CA6E-4960-9375-1D2C95CFBCF3}" destId="{6B729AF5-00DF-4100-B330-C4CDCC0F8130}" srcOrd="1" destOrd="0" parTransId="{317E090D-82DF-4DDF-89DE-877C556F201F}" sibTransId="{3EF08E67-DAF8-4832-9C64-3354735CD0FA}"/>
    <dgm:cxn modelId="{FB51608B-E9D6-4932-9E5E-B104FEFE7D17}" type="presOf" srcId="{6B729AF5-00DF-4100-B330-C4CDCC0F8130}" destId="{D2C66F02-CFD7-447C-AAE5-485E1DF794D7}" srcOrd="0" destOrd="0" presId="urn:microsoft.com/office/officeart/2005/8/layout/vList2"/>
    <dgm:cxn modelId="{89503893-A1DF-4857-A6C8-27530A01F026}" type="presOf" srcId="{B49B37D6-A1D4-4A48-941D-DD891FE9B257}" destId="{6DD0C47D-EFA1-49B0-BADA-0F80B7987A45}" srcOrd="0" destOrd="0" presId="urn:microsoft.com/office/officeart/2005/8/layout/vList2"/>
    <dgm:cxn modelId="{CB06229E-0D20-4453-86D1-4150C6EE92A7}" srcId="{44259A5E-CA6E-4960-9375-1D2C95CFBCF3}" destId="{B49B37D6-A1D4-4A48-941D-DD891FE9B257}" srcOrd="0" destOrd="0" parTransId="{3A82A993-A0F1-476F-8AB1-623DA23FA474}" sibTransId="{A4AFB1D3-55BB-41EF-94E8-E1A537D30284}"/>
    <dgm:cxn modelId="{6E2D04BF-ADB9-4DAD-B3DB-7C17A96B72A4}" type="presOf" srcId="{39375C08-46B9-45C7-8B51-47CED0BB6514}" destId="{EDAA5737-7F0D-4BF3-A338-2B9215AF765D}" srcOrd="0" destOrd="0" presId="urn:microsoft.com/office/officeart/2005/8/layout/vList2"/>
    <dgm:cxn modelId="{8B5BE1CF-428D-4B2B-9BDD-5DACE478D395}" srcId="{44259A5E-CA6E-4960-9375-1D2C95CFBCF3}" destId="{39375C08-46B9-45C7-8B51-47CED0BB6514}" srcOrd="2" destOrd="0" parTransId="{9B5AEAAA-1D7E-4044-A8AB-6DA1149CC1AE}" sibTransId="{B3035EB4-431C-426A-B3E6-8E4502815535}"/>
    <dgm:cxn modelId="{860732E2-1CCA-4A7D-8BB1-7AFD32C8D8E5}" type="presOf" srcId="{44259A5E-CA6E-4960-9375-1D2C95CFBCF3}" destId="{CD1AA28D-AA43-4662-828F-00077234BF28}" srcOrd="0" destOrd="0" presId="urn:microsoft.com/office/officeart/2005/8/layout/vList2"/>
    <dgm:cxn modelId="{9BC7033B-867F-4189-8BB2-BD102FA5C0F3}" type="presParOf" srcId="{CD1AA28D-AA43-4662-828F-00077234BF28}" destId="{6DD0C47D-EFA1-49B0-BADA-0F80B7987A45}" srcOrd="0" destOrd="0" presId="urn:microsoft.com/office/officeart/2005/8/layout/vList2"/>
    <dgm:cxn modelId="{4C16C38B-B93A-4706-ADA2-4A0011820340}" type="presParOf" srcId="{CD1AA28D-AA43-4662-828F-00077234BF28}" destId="{588E5626-389B-4992-8DE8-8E2082D4D3E8}" srcOrd="1" destOrd="0" presId="urn:microsoft.com/office/officeart/2005/8/layout/vList2"/>
    <dgm:cxn modelId="{782D95BD-F919-4A3D-9D2C-D1276A8546C7}" type="presParOf" srcId="{CD1AA28D-AA43-4662-828F-00077234BF28}" destId="{D2C66F02-CFD7-447C-AAE5-485E1DF794D7}" srcOrd="2" destOrd="0" presId="urn:microsoft.com/office/officeart/2005/8/layout/vList2"/>
    <dgm:cxn modelId="{1B458C35-FC34-49FB-829D-1EA66B53E33F}" type="presParOf" srcId="{CD1AA28D-AA43-4662-828F-00077234BF28}" destId="{526B38F5-202C-4452-81D2-DE8EFF761DE6}" srcOrd="3" destOrd="0" presId="urn:microsoft.com/office/officeart/2005/8/layout/vList2"/>
    <dgm:cxn modelId="{1CD11B53-A852-4BB8-9C2C-E4C9D17385EE}" type="presParOf" srcId="{CD1AA28D-AA43-4662-828F-00077234BF28}" destId="{EDAA5737-7F0D-4BF3-A338-2B9215AF765D}"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05E49-63B1-4947-9B28-CB4D658C47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724FE5C-2966-4BC0-B66F-CDAA84D963EB}">
      <dgm:prSet/>
      <dgm:spPr/>
      <dgm:t>
        <a:bodyPr/>
        <a:lstStyle/>
        <a:p>
          <a:r>
            <a:rPr lang="en-IN"/>
            <a:t>Model 2 </a:t>
          </a:r>
        </a:p>
      </dgm:t>
    </dgm:pt>
    <dgm:pt modelId="{3D20CA02-9B91-48F2-8973-0E1175E9BF44}" type="parTrans" cxnId="{BABDA01E-BE72-4ACF-B36D-AD18A02709C7}">
      <dgm:prSet/>
      <dgm:spPr/>
      <dgm:t>
        <a:bodyPr/>
        <a:lstStyle/>
        <a:p>
          <a:endParaRPr lang="en-IN"/>
        </a:p>
      </dgm:t>
    </dgm:pt>
    <dgm:pt modelId="{4A92AA13-6924-49BD-A69E-74B78D41B112}" type="sibTrans" cxnId="{BABDA01E-BE72-4ACF-B36D-AD18A02709C7}">
      <dgm:prSet/>
      <dgm:spPr/>
      <dgm:t>
        <a:bodyPr/>
        <a:lstStyle/>
        <a:p>
          <a:endParaRPr lang="en-IN"/>
        </a:p>
      </dgm:t>
    </dgm:pt>
    <dgm:pt modelId="{32FE1B71-2FF5-44E6-8AE1-6F43D81D61DC}">
      <dgm:prSet/>
      <dgm:spPr/>
      <dgm:t>
        <a:bodyPr/>
        <a:lstStyle/>
        <a:p>
          <a:r>
            <a:rPr lang="en-IN"/>
            <a:t>Naive Bayes:</a:t>
          </a:r>
        </a:p>
      </dgm:t>
    </dgm:pt>
    <dgm:pt modelId="{A393AA58-44F8-4646-B4E5-4793639BB68A}" type="parTrans" cxnId="{E6979273-8F18-4C51-9E51-2BBB91732BB6}">
      <dgm:prSet/>
      <dgm:spPr/>
      <dgm:t>
        <a:bodyPr/>
        <a:lstStyle/>
        <a:p>
          <a:endParaRPr lang="en-IN"/>
        </a:p>
      </dgm:t>
    </dgm:pt>
    <dgm:pt modelId="{9C0787C2-6BC6-4DDB-8DCF-A2D3E2964E18}" type="sibTrans" cxnId="{E6979273-8F18-4C51-9E51-2BBB91732BB6}">
      <dgm:prSet/>
      <dgm:spPr/>
      <dgm:t>
        <a:bodyPr/>
        <a:lstStyle/>
        <a:p>
          <a:endParaRPr lang="en-IN"/>
        </a:p>
      </dgm:t>
    </dgm:pt>
    <dgm:pt modelId="{6614B68E-1640-49BD-AED6-7189F49510CD}">
      <dgm:prSet/>
      <dgm:spPr/>
      <dgm:t>
        <a:bodyPr/>
        <a:lstStyle/>
        <a:p>
          <a:r>
            <a:rPr lang="en-IN"/>
            <a:t>Naïve Bayes got the Accuracy of 100.00%</a:t>
          </a:r>
        </a:p>
      </dgm:t>
    </dgm:pt>
    <dgm:pt modelId="{4F651EFE-DC77-4D18-9890-7132CB034441}" type="parTrans" cxnId="{0601BFA6-8727-4CF6-97CC-1D8C47A47F8A}">
      <dgm:prSet/>
      <dgm:spPr/>
      <dgm:t>
        <a:bodyPr/>
        <a:lstStyle/>
        <a:p>
          <a:endParaRPr lang="en-IN"/>
        </a:p>
      </dgm:t>
    </dgm:pt>
    <dgm:pt modelId="{17B95C8E-F2AF-4F36-9239-A53E0DB4FCA4}" type="sibTrans" cxnId="{0601BFA6-8727-4CF6-97CC-1D8C47A47F8A}">
      <dgm:prSet/>
      <dgm:spPr/>
      <dgm:t>
        <a:bodyPr/>
        <a:lstStyle/>
        <a:p>
          <a:endParaRPr lang="en-IN"/>
        </a:p>
      </dgm:t>
    </dgm:pt>
    <dgm:pt modelId="{95814960-7985-4CBF-AD56-FE9CBA078D1D}" type="pres">
      <dgm:prSet presAssocID="{C9805E49-63B1-4947-9B28-CB4D658C471A}" presName="linear" presStyleCnt="0">
        <dgm:presLayoutVars>
          <dgm:animLvl val="lvl"/>
          <dgm:resizeHandles val="exact"/>
        </dgm:presLayoutVars>
      </dgm:prSet>
      <dgm:spPr/>
    </dgm:pt>
    <dgm:pt modelId="{5E5844C1-4578-4E9D-A1D7-590558A025B0}" type="pres">
      <dgm:prSet presAssocID="{1724FE5C-2966-4BC0-B66F-CDAA84D963EB}" presName="parentText" presStyleLbl="node1" presStyleIdx="0" presStyleCnt="3">
        <dgm:presLayoutVars>
          <dgm:chMax val="0"/>
          <dgm:bulletEnabled val="1"/>
        </dgm:presLayoutVars>
      </dgm:prSet>
      <dgm:spPr/>
    </dgm:pt>
    <dgm:pt modelId="{AAF79503-79A5-4BB5-A194-C7907A178629}" type="pres">
      <dgm:prSet presAssocID="{4A92AA13-6924-49BD-A69E-74B78D41B112}" presName="spacer" presStyleCnt="0"/>
      <dgm:spPr/>
    </dgm:pt>
    <dgm:pt modelId="{C7546D3C-10D2-4774-BBAE-4629DA07AD56}" type="pres">
      <dgm:prSet presAssocID="{32FE1B71-2FF5-44E6-8AE1-6F43D81D61DC}" presName="parentText" presStyleLbl="node1" presStyleIdx="1" presStyleCnt="3">
        <dgm:presLayoutVars>
          <dgm:chMax val="0"/>
          <dgm:bulletEnabled val="1"/>
        </dgm:presLayoutVars>
      </dgm:prSet>
      <dgm:spPr/>
    </dgm:pt>
    <dgm:pt modelId="{37F7165D-1657-4FE4-99DC-A48F095918B7}" type="pres">
      <dgm:prSet presAssocID="{9C0787C2-6BC6-4DDB-8DCF-A2D3E2964E18}" presName="spacer" presStyleCnt="0"/>
      <dgm:spPr/>
    </dgm:pt>
    <dgm:pt modelId="{E70AB0E0-D889-401B-8104-CF148F4931DE}" type="pres">
      <dgm:prSet presAssocID="{6614B68E-1640-49BD-AED6-7189F49510CD}" presName="parentText" presStyleLbl="node1" presStyleIdx="2" presStyleCnt="3">
        <dgm:presLayoutVars>
          <dgm:chMax val="0"/>
          <dgm:bulletEnabled val="1"/>
        </dgm:presLayoutVars>
      </dgm:prSet>
      <dgm:spPr/>
    </dgm:pt>
  </dgm:ptLst>
  <dgm:cxnLst>
    <dgm:cxn modelId="{BABDA01E-BE72-4ACF-B36D-AD18A02709C7}" srcId="{C9805E49-63B1-4947-9B28-CB4D658C471A}" destId="{1724FE5C-2966-4BC0-B66F-CDAA84D963EB}" srcOrd="0" destOrd="0" parTransId="{3D20CA02-9B91-48F2-8973-0E1175E9BF44}" sibTransId="{4A92AA13-6924-49BD-A69E-74B78D41B112}"/>
    <dgm:cxn modelId="{E6979273-8F18-4C51-9E51-2BBB91732BB6}" srcId="{C9805E49-63B1-4947-9B28-CB4D658C471A}" destId="{32FE1B71-2FF5-44E6-8AE1-6F43D81D61DC}" srcOrd="1" destOrd="0" parTransId="{A393AA58-44F8-4646-B4E5-4793639BB68A}" sibTransId="{9C0787C2-6BC6-4DDB-8DCF-A2D3E2964E18}"/>
    <dgm:cxn modelId="{38371F8E-69BB-40FB-B05E-5190A3F30625}" type="presOf" srcId="{1724FE5C-2966-4BC0-B66F-CDAA84D963EB}" destId="{5E5844C1-4578-4E9D-A1D7-590558A025B0}" srcOrd="0" destOrd="0" presId="urn:microsoft.com/office/officeart/2005/8/layout/vList2"/>
    <dgm:cxn modelId="{E517A2A3-A6DE-4DEE-B22F-770E788724C9}" type="presOf" srcId="{C9805E49-63B1-4947-9B28-CB4D658C471A}" destId="{95814960-7985-4CBF-AD56-FE9CBA078D1D}" srcOrd="0" destOrd="0" presId="urn:microsoft.com/office/officeart/2005/8/layout/vList2"/>
    <dgm:cxn modelId="{0601BFA6-8727-4CF6-97CC-1D8C47A47F8A}" srcId="{C9805E49-63B1-4947-9B28-CB4D658C471A}" destId="{6614B68E-1640-49BD-AED6-7189F49510CD}" srcOrd="2" destOrd="0" parTransId="{4F651EFE-DC77-4D18-9890-7132CB034441}" sibTransId="{17B95C8E-F2AF-4F36-9239-A53E0DB4FCA4}"/>
    <dgm:cxn modelId="{14D4ECA7-B3C6-450A-AFC7-160407639EC2}" type="presOf" srcId="{6614B68E-1640-49BD-AED6-7189F49510CD}" destId="{E70AB0E0-D889-401B-8104-CF148F4931DE}" srcOrd="0" destOrd="0" presId="urn:microsoft.com/office/officeart/2005/8/layout/vList2"/>
    <dgm:cxn modelId="{F3E5B9DB-913F-48C1-8D21-C1C378D3916B}" type="presOf" srcId="{32FE1B71-2FF5-44E6-8AE1-6F43D81D61DC}" destId="{C7546D3C-10D2-4774-BBAE-4629DA07AD56}" srcOrd="0" destOrd="0" presId="urn:microsoft.com/office/officeart/2005/8/layout/vList2"/>
    <dgm:cxn modelId="{5791C065-6A1C-45C3-A692-7872B80BD88D}" type="presParOf" srcId="{95814960-7985-4CBF-AD56-FE9CBA078D1D}" destId="{5E5844C1-4578-4E9D-A1D7-590558A025B0}" srcOrd="0" destOrd="0" presId="urn:microsoft.com/office/officeart/2005/8/layout/vList2"/>
    <dgm:cxn modelId="{A565A3BC-27D5-4A02-A2D8-3E6797440AC6}" type="presParOf" srcId="{95814960-7985-4CBF-AD56-FE9CBA078D1D}" destId="{AAF79503-79A5-4BB5-A194-C7907A178629}" srcOrd="1" destOrd="0" presId="urn:microsoft.com/office/officeart/2005/8/layout/vList2"/>
    <dgm:cxn modelId="{1DE19218-C451-4DDB-A99B-4EA42067D7A5}" type="presParOf" srcId="{95814960-7985-4CBF-AD56-FE9CBA078D1D}" destId="{C7546D3C-10D2-4774-BBAE-4629DA07AD56}" srcOrd="2" destOrd="0" presId="urn:microsoft.com/office/officeart/2005/8/layout/vList2"/>
    <dgm:cxn modelId="{2A76E13F-5823-44B9-9398-CC8710F8980F}" type="presParOf" srcId="{95814960-7985-4CBF-AD56-FE9CBA078D1D}" destId="{37F7165D-1657-4FE4-99DC-A48F095918B7}" srcOrd="3" destOrd="0" presId="urn:microsoft.com/office/officeart/2005/8/layout/vList2"/>
    <dgm:cxn modelId="{11261A9B-4157-4A4C-9172-F3249BB8DE88}" type="presParOf" srcId="{95814960-7985-4CBF-AD56-FE9CBA078D1D}" destId="{E70AB0E0-D889-401B-8104-CF148F4931DE}" srcOrd="4"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8F5567-8E55-4AD1-BC48-96F8BE8274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2493024-FEAA-4891-A28C-6E07AD250607}">
      <dgm:prSet/>
      <dgm:spPr/>
      <dgm:t>
        <a:bodyPr/>
        <a:lstStyle/>
        <a:p>
          <a:r>
            <a:rPr lang="en-IN"/>
            <a:t>Model 3 </a:t>
          </a:r>
        </a:p>
      </dgm:t>
    </dgm:pt>
    <dgm:pt modelId="{529073A8-3982-4DC6-A77E-909A1370583F}" type="parTrans" cxnId="{03033E3F-36A5-4FAA-A868-70FB9159FA54}">
      <dgm:prSet/>
      <dgm:spPr/>
      <dgm:t>
        <a:bodyPr/>
        <a:lstStyle/>
        <a:p>
          <a:endParaRPr lang="en-IN"/>
        </a:p>
      </dgm:t>
    </dgm:pt>
    <dgm:pt modelId="{81E6C607-FD37-48CF-B6B2-409B9314D3B9}" type="sibTrans" cxnId="{03033E3F-36A5-4FAA-A868-70FB9159FA54}">
      <dgm:prSet/>
      <dgm:spPr/>
      <dgm:t>
        <a:bodyPr/>
        <a:lstStyle/>
        <a:p>
          <a:endParaRPr lang="en-IN"/>
        </a:p>
      </dgm:t>
    </dgm:pt>
    <dgm:pt modelId="{F626C8F1-4408-4AA4-9EDD-E4F860CF60D7}">
      <dgm:prSet/>
      <dgm:spPr/>
      <dgm:t>
        <a:bodyPr/>
        <a:lstStyle/>
        <a:p>
          <a:r>
            <a:rPr lang="en-IN"/>
            <a:t>KNN:</a:t>
          </a:r>
        </a:p>
      </dgm:t>
    </dgm:pt>
    <dgm:pt modelId="{BE6E2B93-8676-4670-A400-54B9F6FA704C}" type="parTrans" cxnId="{68104361-DD95-44A2-A78F-7DA6543BF882}">
      <dgm:prSet/>
      <dgm:spPr/>
      <dgm:t>
        <a:bodyPr/>
        <a:lstStyle/>
        <a:p>
          <a:endParaRPr lang="en-IN"/>
        </a:p>
      </dgm:t>
    </dgm:pt>
    <dgm:pt modelId="{EA702791-F745-4E54-A0A8-B81F9CA4E9A8}" type="sibTrans" cxnId="{68104361-DD95-44A2-A78F-7DA6543BF882}">
      <dgm:prSet/>
      <dgm:spPr/>
      <dgm:t>
        <a:bodyPr/>
        <a:lstStyle/>
        <a:p>
          <a:endParaRPr lang="en-IN"/>
        </a:p>
      </dgm:t>
    </dgm:pt>
    <dgm:pt modelId="{03CE0CB4-C8C4-4752-B273-FE592EF8E9CD}">
      <dgm:prSet/>
      <dgm:spPr/>
      <dgm:t>
        <a:bodyPr/>
        <a:lstStyle/>
        <a:p>
          <a:r>
            <a:rPr lang="en-IN"/>
            <a:t>KNN got the Accuracy of 98.41% </a:t>
          </a:r>
        </a:p>
      </dgm:t>
    </dgm:pt>
    <dgm:pt modelId="{AEB2ABD6-2D7D-47DF-82EB-41861B185255}" type="parTrans" cxnId="{8855C866-13D3-41A2-AFDE-1A4FC026C8D6}">
      <dgm:prSet/>
      <dgm:spPr/>
      <dgm:t>
        <a:bodyPr/>
        <a:lstStyle/>
        <a:p>
          <a:endParaRPr lang="en-IN"/>
        </a:p>
      </dgm:t>
    </dgm:pt>
    <dgm:pt modelId="{A6E0B63C-A1D0-4618-8E2B-8B8AB322D5F1}" type="sibTrans" cxnId="{8855C866-13D3-41A2-AFDE-1A4FC026C8D6}">
      <dgm:prSet/>
      <dgm:spPr/>
      <dgm:t>
        <a:bodyPr/>
        <a:lstStyle/>
        <a:p>
          <a:endParaRPr lang="en-IN"/>
        </a:p>
      </dgm:t>
    </dgm:pt>
    <dgm:pt modelId="{D7298CA2-55E1-469E-A8A4-3C599EC6E728}" type="pres">
      <dgm:prSet presAssocID="{7E8F5567-8E55-4AD1-BC48-96F8BE8274CE}" presName="linear" presStyleCnt="0">
        <dgm:presLayoutVars>
          <dgm:animLvl val="lvl"/>
          <dgm:resizeHandles val="exact"/>
        </dgm:presLayoutVars>
      </dgm:prSet>
      <dgm:spPr/>
    </dgm:pt>
    <dgm:pt modelId="{E83C429C-AF75-44F7-B358-9EE5DC1A4E8D}" type="pres">
      <dgm:prSet presAssocID="{72493024-FEAA-4891-A28C-6E07AD250607}" presName="parentText" presStyleLbl="node1" presStyleIdx="0" presStyleCnt="3" custLinFactY="-42802" custLinFactNeighborY="-100000">
        <dgm:presLayoutVars>
          <dgm:chMax val="0"/>
          <dgm:bulletEnabled val="1"/>
        </dgm:presLayoutVars>
      </dgm:prSet>
      <dgm:spPr/>
    </dgm:pt>
    <dgm:pt modelId="{547D5C93-4AEA-4F6B-9CB7-6E1DDED1A4C2}" type="pres">
      <dgm:prSet presAssocID="{81E6C607-FD37-48CF-B6B2-409B9314D3B9}" presName="spacer" presStyleCnt="0"/>
      <dgm:spPr/>
    </dgm:pt>
    <dgm:pt modelId="{3843FAE4-60E9-4D85-A710-749A00C66C81}" type="pres">
      <dgm:prSet presAssocID="{F626C8F1-4408-4AA4-9EDD-E4F860CF60D7}" presName="parentText" presStyleLbl="node1" presStyleIdx="1" presStyleCnt="3">
        <dgm:presLayoutVars>
          <dgm:chMax val="0"/>
          <dgm:bulletEnabled val="1"/>
        </dgm:presLayoutVars>
      </dgm:prSet>
      <dgm:spPr/>
    </dgm:pt>
    <dgm:pt modelId="{0015F152-A7EB-4D0C-A45E-888E2B506412}" type="pres">
      <dgm:prSet presAssocID="{EA702791-F745-4E54-A0A8-B81F9CA4E9A8}" presName="spacer" presStyleCnt="0"/>
      <dgm:spPr/>
    </dgm:pt>
    <dgm:pt modelId="{470FDB94-119A-4968-83BA-5AF2E66B7CD3}" type="pres">
      <dgm:prSet presAssocID="{03CE0CB4-C8C4-4752-B273-FE592EF8E9CD}" presName="parentText" presStyleLbl="node1" presStyleIdx="2" presStyleCnt="3">
        <dgm:presLayoutVars>
          <dgm:chMax val="0"/>
          <dgm:bulletEnabled val="1"/>
        </dgm:presLayoutVars>
      </dgm:prSet>
      <dgm:spPr/>
    </dgm:pt>
  </dgm:ptLst>
  <dgm:cxnLst>
    <dgm:cxn modelId="{40B61501-4F8E-41D1-A9CA-574F19526562}" type="presOf" srcId="{03CE0CB4-C8C4-4752-B273-FE592EF8E9CD}" destId="{470FDB94-119A-4968-83BA-5AF2E66B7CD3}" srcOrd="0" destOrd="0" presId="urn:microsoft.com/office/officeart/2005/8/layout/vList2"/>
    <dgm:cxn modelId="{98B62236-7087-4CFB-A648-16FEF78F9023}" type="presOf" srcId="{F626C8F1-4408-4AA4-9EDD-E4F860CF60D7}" destId="{3843FAE4-60E9-4D85-A710-749A00C66C81}" srcOrd="0" destOrd="0" presId="urn:microsoft.com/office/officeart/2005/8/layout/vList2"/>
    <dgm:cxn modelId="{03033E3F-36A5-4FAA-A868-70FB9159FA54}" srcId="{7E8F5567-8E55-4AD1-BC48-96F8BE8274CE}" destId="{72493024-FEAA-4891-A28C-6E07AD250607}" srcOrd="0" destOrd="0" parTransId="{529073A8-3982-4DC6-A77E-909A1370583F}" sibTransId="{81E6C607-FD37-48CF-B6B2-409B9314D3B9}"/>
    <dgm:cxn modelId="{68104361-DD95-44A2-A78F-7DA6543BF882}" srcId="{7E8F5567-8E55-4AD1-BC48-96F8BE8274CE}" destId="{F626C8F1-4408-4AA4-9EDD-E4F860CF60D7}" srcOrd="1" destOrd="0" parTransId="{BE6E2B93-8676-4670-A400-54B9F6FA704C}" sibTransId="{EA702791-F745-4E54-A0A8-B81F9CA4E9A8}"/>
    <dgm:cxn modelId="{8855C866-13D3-41A2-AFDE-1A4FC026C8D6}" srcId="{7E8F5567-8E55-4AD1-BC48-96F8BE8274CE}" destId="{03CE0CB4-C8C4-4752-B273-FE592EF8E9CD}" srcOrd="2" destOrd="0" parTransId="{AEB2ABD6-2D7D-47DF-82EB-41861B185255}" sibTransId="{A6E0B63C-A1D0-4618-8E2B-8B8AB322D5F1}"/>
    <dgm:cxn modelId="{BB2B1E6E-4C34-4327-82CB-6610B8966243}" type="presOf" srcId="{72493024-FEAA-4891-A28C-6E07AD250607}" destId="{E83C429C-AF75-44F7-B358-9EE5DC1A4E8D}" srcOrd="0" destOrd="0" presId="urn:microsoft.com/office/officeart/2005/8/layout/vList2"/>
    <dgm:cxn modelId="{FA86E9BC-48F9-4CDB-9C0E-BEA0CC6A2301}" type="presOf" srcId="{7E8F5567-8E55-4AD1-BC48-96F8BE8274CE}" destId="{D7298CA2-55E1-469E-A8A4-3C599EC6E728}" srcOrd="0" destOrd="0" presId="urn:microsoft.com/office/officeart/2005/8/layout/vList2"/>
    <dgm:cxn modelId="{52374F36-822D-4DAD-BD49-29112A40F748}" type="presParOf" srcId="{D7298CA2-55E1-469E-A8A4-3C599EC6E728}" destId="{E83C429C-AF75-44F7-B358-9EE5DC1A4E8D}" srcOrd="0" destOrd="0" presId="urn:microsoft.com/office/officeart/2005/8/layout/vList2"/>
    <dgm:cxn modelId="{D0F4F789-F2F1-49C5-BAFB-67A790D2F051}" type="presParOf" srcId="{D7298CA2-55E1-469E-A8A4-3C599EC6E728}" destId="{547D5C93-4AEA-4F6B-9CB7-6E1DDED1A4C2}" srcOrd="1" destOrd="0" presId="urn:microsoft.com/office/officeart/2005/8/layout/vList2"/>
    <dgm:cxn modelId="{94276365-4C13-43D4-A0D4-4AFAE20AE80E}" type="presParOf" srcId="{D7298CA2-55E1-469E-A8A4-3C599EC6E728}" destId="{3843FAE4-60E9-4D85-A710-749A00C66C81}" srcOrd="2" destOrd="0" presId="urn:microsoft.com/office/officeart/2005/8/layout/vList2"/>
    <dgm:cxn modelId="{4735B624-A0AE-4465-81CB-0D887F85B58B}" type="presParOf" srcId="{D7298CA2-55E1-469E-A8A4-3C599EC6E728}" destId="{0015F152-A7EB-4D0C-A45E-888E2B506412}" srcOrd="3" destOrd="0" presId="urn:microsoft.com/office/officeart/2005/8/layout/vList2"/>
    <dgm:cxn modelId="{3B7E8361-11FF-4DDA-A820-63DB695B59B0}" type="presParOf" srcId="{D7298CA2-55E1-469E-A8A4-3C599EC6E728}" destId="{470FDB94-119A-4968-83BA-5AF2E66B7CD3}" srcOrd="4"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20164C-51C4-4833-B6EC-21F64D1757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D0F5B36-F93D-4A74-940E-AF675A25723A}">
      <dgm:prSet/>
      <dgm:spPr/>
      <dgm:t>
        <a:bodyPr/>
        <a:lstStyle/>
        <a:p>
          <a:r>
            <a:rPr lang="en-IN"/>
            <a:t>Model 4 </a:t>
          </a:r>
        </a:p>
      </dgm:t>
    </dgm:pt>
    <dgm:pt modelId="{05F10474-8250-4F9F-BAB5-CF4ECD6F3B34}" type="parTrans" cxnId="{A696983E-2FAA-4D90-9D25-013DCACA4230}">
      <dgm:prSet/>
      <dgm:spPr/>
      <dgm:t>
        <a:bodyPr/>
        <a:lstStyle/>
        <a:p>
          <a:endParaRPr lang="en-IN"/>
        </a:p>
      </dgm:t>
    </dgm:pt>
    <dgm:pt modelId="{A628217D-6676-49E0-B282-273669C0BA29}" type="sibTrans" cxnId="{A696983E-2FAA-4D90-9D25-013DCACA4230}">
      <dgm:prSet/>
      <dgm:spPr/>
      <dgm:t>
        <a:bodyPr/>
        <a:lstStyle/>
        <a:p>
          <a:endParaRPr lang="en-IN"/>
        </a:p>
      </dgm:t>
    </dgm:pt>
    <dgm:pt modelId="{F6A23494-0DA0-4447-8DDD-863DAC4A401E}">
      <dgm:prSet/>
      <dgm:spPr/>
      <dgm:t>
        <a:bodyPr/>
        <a:lstStyle/>
        <a:p>
          <a:r>
            <a:rPr lang="en-IN"/>
            <a:t>Random Forest:</a:t>
          </a:r>
        </a:p>
      </dgm:t>
    </dgm:pt>
    <dgm:pt modelId="{7F8A8B5F-BAB6-4735-B800-1922A876F839}" type="parTrans" cxnId="{C2B1166C-EA3E-49DD-8D19-0F104204D241}">
      <dgm:prSet/>
      <dgm:spPr/>
      <dgm:t>
        <a:bodyPr/>
        <a:lstStyle/>
        <a:p>
          <a:endParaRPr lang="en-IN"/>
        </a:p>
      </dgm:t>
    </dgm:pt>
    <dgm:pt modelId="{C9BA52BC-8823-4507-A171-3A493169B1C8}" type="sibTrans" cxnId="{C2B1166C-EA3E-49DD-8D19-0F104204D241}">
      <dgm:prSet/>
      <dgm:spPr/>
      <dgm:t>
        <a:bodyPr/>
        <a:lstStyle/>
        <a:p>
          <a:endParaRPr lang="en-IN"/>
        </a:p>
      </dgm:t>
    </dgm:pt>
    <dgm:pt modelId="{DEC53321-A081-4534-BEE1-04DE33BB43FB}">
      <dgm:prSet/>
      <dgm:spPr/>
      <dgm:t>
        <a:bodyPr/>
        <a:lstStyle/>
        <a:p>
          <a:r>
            <a:rPr lang="en-IN"/>
            <a:t>Random Forest got the Accuracy of 98.41%</a:t>
          </a:r>
        </a:p>
      </dgm:t>
    </dgm:pt>
    <dgm:pt modelId="{C9A0ADB0-7B8F-4563-A610-2264643388A5}" type="parTrans" cxnId="{CDE95F2F-A1BC-47ED-AD34-E40E1B7C71F1}">
      <dgm:prSet/>
      <dgm:spPr/>
      <dgm:t>
        <a:bodyPr/>
        <a:lstStyle/>
        <a:p>
          <a:endParaRPr lang="en-IN"/>
        </a:p>
      </dgm:t>
    </dgm:pt>
    <dgm:pt modelId="{D364F753-F874-4A29-A5C2-F5F7F21392B0}" type="sibTrans" cxnId="{CDE95F2F-A1BC-47ED-AD34-E40E1B7C71F1}">
      <dgm:prSet/>
      <dgm:spPr/>
      <dgm:t>
        <a:bodyPr/>
        <a:lstStyle/>
        <a:p>
          <a:endParaRPr lang="en-IN"/>
        </a:p>
      </dgm:t>
    </dgm:pt>
    <dgm:pt modelId="{D3651A66-43C7-4344-AE68-64F08F18D05B}" type="pres">
      <dgm:prSet presAssocID="{2820164C-51C4-4833-B6EC-21F64D1757C7}" presName="linear" presStyleCnt="0">
        <dgm:presLayoutVars>
          <dgm:animLvl val="lvl"/>
          <dgm:resizeHandles val="exact"/>
        </dgm:presLayoutVars>
      </dgm:prSet>
      <dgm:spPr/>
    </dgm:pt>
    <dgm:pt modelId="{10C49DD4-2C23-448A-8278-AB67BDCB513C}" type="pres">
      <dgm:prSet presAssocID="{DD0F5B36-F93D-4A74-940E-AF675A25723A}" presName="parentText" presStyleLbl="node1" presStyleIdx="0" presStyleCnt="3">
        <dgm:presLayoutVars>
          <dgm:chMax val="0"/>
          <dgm:bulletEnabled val="1"/>
        </dgm:presLayoutVars>
      </dgm:prSet>
      <dgm:spPr/>
    </dgm:pt>
    <dgm:pt modelId="{136BDAAD-A509-4C3D-B98F-3002CBD5C713}" type="pres">
      <dgm:prSet presAssocID="{A628217D-6676-49E0-B282-273669C0BA29}" presName="spacer" presStyleCnt="0"/>
      <dgm:spPr/>
    </dgm:pt>
    <dgm:pt modelId="{454A0421-0DCA-4A3F-96AA-99DA9BCF42D2}" type="pres">
      <dgm:prSet presAssocID="{F6A23494-0DA0-4447-8DDD-863DAC4A401E}" presName="parentText" presStyleLbl="node1" presStyleIdx="1" presStyleCnt="3" custLinFactNeighborX="1882" custLinFactNeighborY="-27137">
        <dgm:presLayoutVars>
          <dgm:chMax val="0"/>
          <dgm:bulletEnabled val="1"/>
        </dgm:presLayoutVars>
      </dgm:prSet>
      <dgm:spPr/>
    </dgm:pt>
    <dgm:pt modelId="{53A89680-5DE1-4B34-BD92-4E89D7CBC567}" type="pres">
      <dgm:prSet presAssocID="{C9BA52BC-8823-4507-A171-3A493169B1C8}" presName="spacer" presStyleCnt="0"/>
      <dgm:spPr/>
    </dgm:pt>
    <dgm:pt modelId="{6FBCB34C-2B17-47B9-9BE2-FA5742E0CF9C}" type="pres">
      <dgm:prSet presAssocID="{DEC53321-A081-4534-BEE1-04DE33BB43FB}" presName="parentText" presStyleLbl="node1" presStyleIdx="2" presStyleCnt="3">
        <dgm:presLayoutVars>
          <dgm:chMax val="0"/>
          <dgm:bulletEnabled val="1"/>
        </dgm:presLayoutVars>
      </dgm:prSet>
      <dgm:spPr/>
    </dgm:pt>
  </dgm:ptLst>
  <dgm:cxnLst>
    <dgm:cxn modelId="{A4CEB416-B39E-4960-848A-86EF9265E00F}" type="presOf" srcId="{DD0F5B36-F93D-4A74-940E-AF675A25723A}" destId="{10C49DD4-2C23-448A-8278-AB67BDCB513C}" srcOrd="0" destOrd="0" presId="urn:microsoft.com/office/officeart/2005/8/layout/vList2"/>
    <dgm:cxn modelId="{CDE95F2F-A1BC-47ED-AD34-E40E1B7C71F1}" srcId="{2820164C-51C4-4833-B6EC-21F64D1757C7}" destId="{DEC53321-A081-4534-BEE1-04DE33BB43FB}" srcOrd="2" destOrd="0" parTransId="{C9A0ADB0-7B8F-4563-A610-2264643388A5}" sibTransId="{D364F753-F874-4A29-A5C2-F5F7F21392B0}"/>
    <dgm:cxn modelId="{A696983E-2FAA-4D90-9D25-013DCACA4230}" srcId="{2820164C-51C4-4833-B6EC-21F64D1757C7}" destId="{DD0F5B36-F93D-4A74-940E-AF675A25723A}" srcOrd="0" destOrd="0" parTransId="{05F10474-8250-4F9F-BAB5-CF4ECD6F3B34}" sibTransId="{A628217D-6676-49E0-B282-273669C0BA29}"/>
    <dgm:cxn modelId="{C2B1166C-EA3E-49DD-8D19-0F104204D241}" srcId="{2820164C-51C4-4833-B6EC-21F64D1757C7}" destId="{F6A23494-0DA0-4447-8DDD-863DAC4A401E}" srcOrd="1" destOrd="0" parTransId="{7F8A8B5F-BAB6-4735-B800-1922A876F839}" sibTransId="{C9BA52BC-8823-4507-A171-3A493169B1C8}"/>
    <dgm:cxn modelId="{16610D72-D2BC-4553-AB21-36A6CEF02A3F}" type="presOf" srcId="{F6A23494-0DA0-4447-8DDD-863DAC4A401E}" destId="{454A0421-0DCA-4A3F-96AA-99DA9BCF42D2}" srcOrd="0" destOrd="0" presId="urn:microsoft.com/office/officeart/2005/8/layout/vList2"/>
    <dgm:cxn modelId="{76D6E8DB-C739-4428-B883-85038FD4CC5E}" type="presOf" srcId="{2820164C-51C4-4833-B6EC-21F64D1757C7}" destId="{D3651A66-43C7-4344-AE68-64F08F18D05B}" srcOrd="0" destOrd="0" presId="urn:microsoft.com/office/officeart/2005/8/layout/vList2"/>
    <dgm:cxn modelId="{6DE82AF2-FC9E-4747-86FC-8BEBAA410FFE}" type="presOf" srcId="{DEC53321-A081-4534-BEE1-04DE33BB43FB}" destId="{6FBCB34C-2B17-47B9-9BE2-FA5742E0CF9C}" srcOrd="0" destOrd="0" presId="urn:microsoft.com/office/officeart/2005/8/layout/vList2"/>
    <dgm:cxn modelId="{5DCB6CE5-8A65-487E-9ED5-328676A64B40}" type="presParOf" srcId="{D3651A66-43C7-4344-AE68-64F08F18D05B}" destId="{10C49DD4-2C23-448A-8278-AB67BDCB513C}" srcOrd="0" destOrd="0" presId="urn:microsoft.com/office/officeart/2005/8/layout/vList2"/>
    <dgm:cxn modelId="{B6219CB7-12A6-444C-8FEA-691EA410E763}" type="presParOf" srcId="{D3651A66-43C7-4344-AE68-64F08F18D05B}" destId="{136BDAAD-A509-4C3D-B98F-3002CBD5C713}" srcOrd="1" destOrd="0" presId="urn:microsoft.com/office/officeart/2005/8/layout/vList2"/>
    <dgm:cxn modelId="{F71284B2-6E12-4914-B067-E2F68029054B}" type="presParOf" srcId="{D3651A66-43C7-4344-AE68-64F08F18D05B}" destId="{454A0421-0DCA-4A3F-96AA-99DA9BCF42D2}" srcOrd="2" destOrd="0" presId="urn:microsoft.com/office/officeart/2005/8/layout/vList2"/>
    <dgm:cxn modelId="{A383C087-940D-4A0B-81CC-2F086518950C}" type="presParOf" srcId="{D3651A66-43C7-4344-AE68-64F08F18D05B}" destId="{53A89680-5DE1-4B34-BD92-4E89D7CBC567}" srcOrd="3" destOrd="0" presId="urn:microsoft.com/office/officeart/2005/8/layout/vList2"/>
    <dgm:cxn modelId="{26EBE147-4D23-427D-BDB2-E8EA43C08A4A}" type="presParOf" srcId="{D3651A66-43C7-4344-AE68-64F08F18D05B}" destId="{6FBCB34C-2B17-47B9-9BE2-FA5742E0CF9C}" srcOrd="4"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8BDABA-2304-4CC8-A77F-45061FBDC4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8CA589F-AE99-4A22-94D5-0BB439E1B0D6}">
      <dgm:prSet/>
      <dgm:spPr/>
      <dgm:t>
        <a:bodyPr/>
        <a:lstStyle/>
        <a:p>
          <a:r>
            <a:rPr lang="en-IN"/>
            <a:t>Model 5</a:t>
          </a:r>
        </a:p>
      </dgm:t>
    </dgm:pt>
    <dgm:pt modelId="{438379B2-69C6-4616-8310-D6A9C9A6C7AC}" type="parTrans" cxnId="{ED4D01A6-C103-4F50-9941-0125C3E43E0D}">
      <dgm:prSet/>
      <dgm:spPr/>
      <dgm:t>
        <a:bodyPr/>
        <a:lstStyle/>
        <a:p>
          <a:endParaRPr lang="en-IN"/>
        </a:p>
      </dgm:t>
    </dgm:pt>
    <dgm:pt modelId="{246C7E6D-73F5-4CB1-AD9F-08A9E4F3D42C}" type="sibTrans" cxnId="{ED4D01A6-C103-4F50-9941-0125C3E43E0D}">
      <dgm:prSet/>
      <dgm:spPr/>
      <dgm:t>
        <a:bodyPr/>
        <a:lstStyle/>
        <a:p>
          <a:endParaRPr lang="en-IN"/>
        </a:p>
      </dgm:t>
    </dgm:pt>
    <dgm:pt modelId="{D3F1BB98-6A07-4100-BE59-ABB0B32F1EFA}">
      <dgm:prSet/>
      <dgm:spPr/>
      <dgm:t>
        <a:bodyPr/>
        <a:lstStyle/>
        <a:p>
          <a:r>
            <a:rPr lang="en-IN"/>
            <a:t>Decision Tree:</a:t>
          </a:r>
        </a:p>
      </dgm:t>
    </dgm:pt>
    <dgm:pt modelId="{2AF0DD48-AB9D-4DA9-BDEC-C6B6274BDA6D}" type="parTrans" cxnId="{6964E848-41DA-4A60-A652-85228EB31469}">
      <dgm:prSet/>
      <dgm:spPr/>
      <dgm:t>
        <a:bodyPr/>
        <a:lstStyle/>
        <a:p>
          <a:endParaRPr lang="en-IN"/>
        </a:p>
      </dgm:t>
    </dgm:pt>
    <dgm:pt modelId="{05CB8C31-C650-4A6C-8F5D-AB02D7A384CA}" type="sibTrans" cxnId="{6964E848-41DA-4A60-A652-85228EB31469}">
      <dgm:prSet/>
      <dgm:spPr/>
      <dgm:t>
        <a:bodyPr/>
        <a:lstStyle/>
        <a:p>
          <a:endParaRPr lang="en-IN"/>
        </a:p>
      </dgm:t>
    </dgm:pt>
    <dgm:pt modelId="{74152799-9458-40A5-8892-3F8A46B30CA2}">
      <dgm:prSet/>
      <dgm:spPr/>
      <dgm:t>
        <a:bodyPr/>
        <a:lstStyle/>
        <a:p>
          <a:r>
            <a:rPr lang="en-IN"/>
            <a:t>Decision Tree got the Accuracy of 100.00%</a:t>
          </a:r>
        </a:p>
      </dgm:t>
    </dgm:pt>
    <dgm:pt modelId="{6341C191-8E3D-477B-A5ED-57D6D0CCF901}" type="parTrans" cxnId="{8D1C00D5-AFD0-444E-B56E-07F6AB0B3356}">
      <dgm:prSet/>
      <dgm:spPr/>
      <dgm:t>
        <a:bodyPr/>
        <a:lstStyle/>
        <a:p>
          <a:endParaRPr lang="en-IN"/>
        </a:p>
      </dgm:t>
    </dgm:pt>
    <dgm:pt modelId="{244E16FA-14D3-4E7C-BB3B-84D33C4EC3FC}" type="sibTrans" cxnId="{8D1C00D5-AFD0-444E-B56E-07F6AB0B3356}">
      <dgm:prSet/>
      <dgm:spPr/>
      <dgm:t>
        <a:bodyPr/>
        <a:lstStyle/>
        <a:p>
          <a:endParaRPr lang="en-IN"/>
        </a:p>
      </dgm:t>
    </dgm:pt>
    <dgm:pt modelId="{1644FC14-292B-4B52-9BE9-AAD7D010E3EC}" type="pres">
      <dgm:prSet presAssocID="{AB8BDABA-2304-4CC8-A77F-45061FBDC452}" presName="linear" presStyleCnt="0">
        <dgm:presLayoutVars>
          <dgm:animLvl val="lvl"/>
          <dgm:resizeHandles val="exact"/>
        </dgm:presLayoutVars>
      </dgm:prSet>
      <dgm:spPr/>
    </dgm:pt>
    <dgm:pt modelId="{0F920475-567D-4DDB-87CE-D54E912FE5B0}" type="pres">
      <dgm:prSet presAssocID="{E8CA589F-AE99-4A22-94D5-0BB439E1B0D6}" presName="parentText" presStyleLbl="node1" presStyleIdx="0" presStyleCnt="3" custLinFactNeighborX="0" custLinFactNeighborY="31468">
        <dgm:presLayoutVars>
          <dgm:chMax val="0"/>
          <dgm:bulletEnabled val="1"/>
        </dgm:presLayoutVars>
      </dgm:prSet>
      <dgm:spPr/>
    </dgm:pt>
    <dgm:pt modelId="{AD552278-EE64-455F-ABC7-04977A166FCF}" type="pres">
      <dgm:prSet presAssocID="{246C7E6D-73F5-4CB1-AD9F-08A9E4F3D42C}" presName="spacer" presStyleCnt="0"/>
      <dgm:spPr/>
    </dgm:pt>
    <dgm:pt modelId="{C06B00AE-4F0E-4CB6-B2E4-D2A563C849C5}" type="pres">
      <dgm:prSet presAssocID="{D3F1BB98-6A07-4100-BE59-ABB0B32F1EFA}" presName="parentText" presStyleLbl="node1" presStyleIdx="1" presStyleCnt="3">
        <dgm:presLayoutVars>
          <dgm:chMax val="0"/>
          <dgm:bulletEnabled val="1"/>
        </dgm:presLayoutVars>
      </dgm:prSet>
      <dgm:spPr/>
    </dgm:pt>
    <dgm:pt modelId="{8955915B-2ACC-484D-8600-524417608C23}" type="pres">
      <dgm:prSet presAssocID="{05CB8C31-C650-4A6C-8F5D-AB02D7A384CA}" presName="spacer" presStyleCnt="0"/>
      <dgm:spPr/>
    </dgm:pt>
    <dgm:pt modelId="{B38645C0-26F7-45A6-AF52-38097046C622}" type="pres">
      <dgm:prSet presAssocID="{74152799-9458-40A5-8892-3F8A46B30CA2}" presName="parentText" presStyleLbl="node1" presStyleIdx="2" presStyleCnt="3">
        <dgm:presLayoutVars>
          <dgm:chMax val="0"/>
          <dgm:bulletEnabled val="1"/>
        </dgm:presLayoutVars>
      </dgm:prSet>
      <dgm:spPr/>
    </dgm:pt>
  </dgm:ptLst>
  <dgm:cxnLst>
    <dgm:cxn modelId="{6964E848-41DA-4A60-A652-85228EB31469}" srcId="{AB8BDABA-2304-4CC8-A77F-45061FBDC452}" destId="{D3F1BB98-6A07-4100-BE59-ABB0B32F1EFA}" srcOrd="1" destOrd="0" parTransId="{2AF0DD48-AB9D-4DA9-BDEC-C6B6274BDA6D}" sibTransId="{05CB8C31-C650-4A6C-8F5D-AB02D7A384CA}"/>
    <dgm:cxn modelId="{8C8A4A50-69D3-45CB-A1F2-B1DEC8133788}" type="presOf" srcId="{74152799-9458-40A5-8892-3F8A46B30CA2}" destId="{B38645C0-26F7-45A6-AF52-38097046C622}" srcOrd="0" destOrd="0" presId="urn:microsoft.com/office/officeart/2005/8/layout/vList2"/>
    <dgm:cxn modelId="{3C1CBF85-68ED-4D65-80AC-B03A64A7A2C3}" type="presOf" srcId="{D3F1BB98-6A07-4100-BE59-ABB0B32F1EFA}" destId="{C06B00AE-4F0E-4CB6-B2E4-D2A563C849C5}" srcOrd="0" destOrd="0" presId="urn:microsoft.com/office/officeart/2005/8/layout/vList2"/>
    <dgm:cxn modelId="{ED4D01A6-C103-4F50-9941-0125C3E43E0D}" srcId="{AB8BDABA-2304-4CC8-A77F-45061FBDC452}" destId="{E8CA589F-AE99-4A22-94D5-0BB439E1B0D6}" srcOrd="0" destOrd="0" parTransId="{438379B2-69C6-4616-8310-D6A9C9A6C7AC}" sibTransId="{246C7E6D-73F5-4CB1-AD9F-08A9E4F3D42C}"/>
    <dgm:cxn modelId="{58109FC5-CA2E-480E-B90F-1A5DE7B49E26}" type="presOf" srcId="{AB8BDABA-2304-4CC8-A77F-45061FBDC452}" destId="{1644FC14-292B-4B52-9BE9-AAD7D010E3EC}" srcOrd="0" destOrd="0" presId="urn:microsoft.com/office/officeart/2005/8/layout/vList2"/>
    <dgm:cxn modelId="{8D1C00D5-AFD0-444E-B56E-07F6AB0B3356}" srcId="{AB8BDABA-2304-4CC8-A77F-45061FBDC452}" destId="{74152799-9458-40A5-8892-3F8A46B30CA2}" srcOrd="2" destOrd="0" parTransId="{6341C191-8E3D-477B-A5ED-57D6D0CCF901}" sibTransId="{244E16FA-14D3-4E7C-BB3B-84D33C4EC3FC}"/>
    <dgm:cxn modelId="{F9854EDD-6F0A-4248-AB8F-C57F6742CCFD}" type="presOf" srcId="{E8CA589F-AE99-4A22-94D5-0BB439E1B0D6}" destId="{0F920475-567D-4DDB-87CE-D54E912FE5B0}" srcOrd="0" destOrd="0" presId="urn:microsoft.com/office/officeart/2005/8/layout/vList2"/>
    <dgm:cxn modelId="{DAEBEF2A-F544-40F9-88BB-410171E7096E}" type="presParOf" srcId="{1644FC14-292B-4B52-9BE9-AAD7D010E3EC}" destId="{0F920475-567D-4DDB-87CE-D54E912FE5B0}" srcOrd="0" destOrd="0" presId="urn:microsoft.com/office/officeart/2005/8/layout/vList2"/>
    <dgm:cxn modelId="{34E8AF81-D866-4915-840C-F7F9FE522633}" type="presParOf" srcId="{1644FC14-292B-4B52-9BE9-AAD7D010E3EC}" destId="{AD552278-EE64-455F-ABC7-04977A166FCF}" srcOrd="1" destOrd="0" presId="urn:microsoft.com/office/officeart/2005/8/layout/vList2"/>
    <dgm:cxn modelId="{4D54B1FE-8750-4CB1-9DE5-85256DFEFC31}" type="presParOf" srcId="{1644FC14-292B-4B52-9BE9-AAD7D010E3EC}" destId="{C06B00AE-4F0E-4CB6-B2E4-D2A563C849C5}" srcOrd="2" destOrd="0" presId="urn:microsoft.com/office/officeart/2005/8/layout/vList2"/>
    <dgm:cxn modelId="{A50FFBCD-6855-418E-92AF-AC3185FDACEE}" type="presParOf" srcId="{1644FC14-292B-4B52-9BE9-AAD7D010E3EC}" destId="{8955915B-2ACC-484D-8600-524417608C23}" srcOrd="3" destOrd="0" presId="urn:microsoft.com/office/officeart/2005/8/layout/vList2"/>
    <dgm:cxn modelId="{17C1C4C3-3207-43C6-835E-24DE6A4807E7}" type="presParOf" srcId="{1644FC14-292B-4B52-9BE9-AAD7D010E3EC}" destId="{B38645C0-26F7-45A6-AF52-38097046C622}"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5940C2-DC93-4130-BCED-1BDB6EE33C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3CD6792-2E29-4971-BAD9-E843B962C2BA}">
      <dgm:prSet/>
      <dgm:spPr/>
      <dgm:t>
        <a:bodyPr/>
        <a:lstStyle/>
        <a:p>
          <a:r>
            <a:rPr lang="en-IN"/>
            <a:t>Model 6 </a:t>
          </a:r>
        </a:p>
      </dgm:t>
    </dgm:pt>
    <dgm:pt modelId="{157B81AD-C9F5-4199-BCCC-FEBEBF6254C7}" type="parTrans" cxnId="{F095F3B7-BF11-4007-AC68-335FA0988D35}">
      <dgm:prSet/>
      <dgm:spPr/>
      <dgm:t>
        <a:bodyPr/>
        <a:lstStyle/>
        <a:p>
          <a:endParaRPr lang="en-IN"/>
        </a:p>
      </dgm:t>
    </dgm:pt>
    <dgm:pt modelId="{BF8BF141-5CDF-46D5-99A4-8F4430A99C42}" type="sibTrans" cxnId="{F095F3B7-BF11-4007-AC68-335FA0988D35}">
      <dgm:prSet/>
      <dgm:spPr/>
      <dgm:t>
        <a:bodyPr/>
        <a:lstStyle/>
        <a:p>
          <a:endParaRPr lang="en-IN"/>
        </a:p>
      </dgm:t>
    </dgm:pt>
    <dgm:pt modelId="{77F2440D-E08F-4B0A-B78C-2BF1F1B704F8}">
      <dgm:prSet/>
      <dgm:spPr/>
      <dgm:t>
        <a:bodyPr/>
        <a:lstStyle/>
        <a:p>
          <a:r>
            <a:rPr lang="en-IN"/>
            <a:t>Support Vector Machine:</a:t>
          </a:r>
        </a:p>
      </dgm:t>
    </dgm:pt>
    <dgm:pt modelId="{5B94B496-0640-40DD-A0F0-FB2260903EFD}" type="parTrans" cxnId="{325C0831-1477-4A3D-A972-56DDC8CA123E}">
      <dgm:prSet/>
      <dgm:spPr/>
      <dgm:t>
        <a:bodyPr/>
        <a:lstStyle/>
        <a:p>
          <a:endParaRPr lang="en-IN"/>
        </a:p>
      </dgm:t>
    </dgm:pt>
    <dgm:pt modelId="{DCD01679-68E1-465E-83F4-D672F061578F}" type="sibTrans" cxnId="{325C0831-1477-4A3D-A972-56DDC8CA123E}">
      <dgm:prSet/>
      <dgm:spPr/>
      <dgm:t>
        <a:bodyPr/>
        <a:lstStyle/>
        <a:p>
          <a:endParaRPr lang="en-IN"/>
        </a:p>
      </dgm:t>
    </dgm:pt>
    <dgm:pt modelId="{92141690-1073-475A-977F-F050A2808895}">
      <dgm:prSet/>
      <dgm:spPr/>
      <dgm:t>
        <a:bodyPr/>
        <a:lstStyle/>
        <a:p>
          <a:r>
            <a:rPr lang="en-IN"/>
            <a:t>Support Vector Machine got the Accuracy of 100.00%</a:t>
          </a:r>
        </a:p>
      </dgm:t>
    </dgm:pt>
    <dgm:pt modelId="{223AC98F-FCD3-4E93-87D1-082744ED6B59}" type="parTrans" cxnId="{66A19304-4709-4AC4-A203-12C654BFCE86}">
      <dgm:prSet/>
      <dgm:spPr/>
      <dgm:t>
        <a:bodyPr/>
        <a:lstStyle/>
        <a:p>
          <a:endParaRPr lang="en-IN"/>
        </a:p>
      </dgm:t>
    </dgm:pt>
    <dgm:pt modelId="{E8157ACF-7B64-42F1-B378-12856EC348C5}" type="sibTrans" cxnId="{66A19304-4709-4AC4-A203-12C654BFCE86}">
      <dgm:prSet/>
      <dgm:spPr/>
      <dgm:t>
        <a:bodyPr/>
        <a:lstStyle/>
        <a:p>
          <a:endParaRPr lang="en-IN"/>
        </a:p>
      </dgm:t>
    </dgm:pt>
    <dgm:pt modelId="{92F02CC9-EA11-402D-A57A-7200ED217E2E}" type="pres">
      <dgm:prSet presAssocID="{705940C2-DC93-4130-BCED-1BDB6EE33CD0}" presName="linear" presStyleCnt="0">
        <dgm:presLayoutVars>
          <dgm:animLvl val="lvl"/>
          <dgm:resizeHandles val="exact"/>
        </dgm:presLayoutVars>
      </dgm:prSet>
      <dgm:spPr/>
    </dgm:pt>
    <dgm:pt modelId="{B67B277B-494B-4826-A2BB-73514B008B08}" type="pres">
      <dgm:prSet presAssocID="{43CD6792-2E29-4971-BAD9-E843B962C2BA}" presName="parentText" presStyleLbl="node1" presStyleIdx="0" presStyleCnt="3">
        <dgm:presLayoutVars>
          <dgm:chMax val="0"/>
          <dgm:bulletEnabled val="1"/>
        </dgm:presLayoutVars>
      </dgm:prSet>
      <dgm:spPr/>
    </dgm:pt>
    <dgm:pt modelId="{B5A1EF9F-2BEE-4312-93C7-2C91C60DBA7D}" type="pres">
      <dgm:prSet presAssocID="{BF8BF141-5CDF-46D5-99A4-8F4430A99C42}" presName="spacer" presStyleCnt="0"/>
      <dgm:spPr/>
    </dgm:pt>
    <dgm:pt modelId="{9D6C1479-BDF7-4B85-BA90-2EC2CBECAA86}" type="pres">
      <dgm:prSet presAssocID="{77F2440D-E08F-4B0A-B78C-2BF1F1B704F8}" presName="parentText" presStyleLbl="node1" presStyleIdx="1" presStyleCnt="3">
        <dgm:presLayoutVars>
          <dgm:chMax val="0"/>
          <dgm:bulletEnabled val="1"/>
        </dgm:presLayoutVars>
      </dgm:prSet>
      <dgm:spPr/>
    </dgm:pt>
    <dgm:pt modelId="{29DDDFB3-9210-424E-A77D-95A5F70E72BF}" type="pres">
      <dgm:prSet presAssocID="{DCD01679-68E1-465E-83F4-D672F061578F}" presName="spacer" presStyleCnt="0"/>
      <dgm:spPr/>
    </dgm:pt>
    <dgm:pt modelId="{F81976D5-5359-4D9C-820A-285C0B90B687}" type="pres">
      <dgm:prSet presAssocID="{92141690-1073-475A-977F-F050A2808895}" presName="parentText" presStyleLbl="node1" presStyleIdx="2" presStyleCnt="3">
        <dgm:presLayoutVars>
          <dgm:chMax val="0"/>
          <dgm:bulletEnabled val="1"/>
        </dgm:presLayoutVars>
      </dgm:prSet>
      <dgm:spPr/>
    </dgm:pt>
  </dgm:ptLst>
  <dgm:cxnLst>
    <dgm:cxn modelId="{66A19304-4709-4AC4-A203-12C654BFCE86}" srcId="{705940C2-DC93-4130-BCED-1BDB6EE33CD0}" destId="{92141690-1073-475A-977F-F050A2808895}" srcOrd="2" destOrd="0" parTransId="{223AC98F-FCD3-4E93-87D1-082744ED6B59}" sibTransId="{E8157ACF-7B64-42F1-B378-12856EC348C5}"/>
    <dgm:cxn modelId="{325C0831-1477-4A3D-A972-56DDC8CA123E}" srcId="{705940C2-DC93-4130-BCED-1BDB6EE33CD0}" destId="{77F2440D-E08F-4B0A-B78C-2BF1F1B704F8}" srcOrd="1" destOrd="0" parTransId="{5B94B496-0640-40DD-A0F0-FB2260903EFD}" sibTransId="{DCD01679-68E1-465E-83F4-D672F061578F}"/>
    <dgm:cxn modelId="{A63D6061-B072-4D6B-8AC3-AC5068A38189}" type="presOf" srcId="{77F2440D-E08F-4B0A-B78C-2BF1F1B704F8}" destId="{9D6C1479-BDF7-4B85-BA90-2EC2CBECAA86}" srcOrd="0" destOrd="0" presId="urn:microsoft.com/office/officeart/2005/8/layout/vList2"/>
    <dgm:cxn modelId="{EF6E4767-F8A5-44B7-9555-DB95B9E43A05}" type="presOf" srcId="{705940C2-DC93-4130-BCED-1BDB6EE33CD0}" destId="{92F02CC9-EA11-402D-A57A-7200ED217E2E}" srcOrd="0" destOrd="0" presId="urn:microsoft.com/office/officeart/2005/8/layout/vList2"/>
    <dgm:cxn modelId="{C0C0AF79-8091-460B-98AA-BA05B957B3ED}" type="presOf" srcId="{92141690-1073-475A-977F-F050A2808895}" destId="{F81976D5-5359-4D9C-820A-285C0B90B687}" srcOrd="0" destOrd="0" presId="urn:microsoft.com/office/officeart/2005/8/layout/vList2"/>
    <dgm:cxn modelId="{0BE24797-8FB9-490F-9D06-B740C79E49B5}" type="presOf" srcId="{43CD6792-2E29-4971-BAD9-E843B962C2BA}" destId="{B67B277B-494B-4826-A2BB-73514B008B08}" srcOrd="0" destOrd="0" presId="urn:microsoft.com/office/officeart/2005/8/layout/vList2"/>
    <dgm:cxn modelId="{F095F3B7-BF11-4007-AC68-335FA0988D35}" srcId="{705940C2-DC93-4130-BCED-1BDB6EE33CD0}" destId="{43CD6792-2E29-4971-BAD9-E843B962C2BA}" srcOrd="0" destOrd="0" parTransId="{157B81AD-C9F5-4199-BCCC-FEBEBF6254C7}" sibTransId="{BF8BF141-5CDF-46D5-99A4-8F4430A99C42}"/>
    <dgm:cxn modelId="{262BF3C7-547B-4FB4-8EDB-146814B765C8}" type="presParOf" srcId="{92F02CC9-EA11-402D-A57A-7200ED217E2E}" destId="{B67B277B-494B-4826-A2BB-73514B008B08}" srcOrd="0" destOrd="0" presId="urn:microsoft.com/office/officeart/2005/8/layout/vList2"/>
    <dgm:cxn modelId="{16B9FBC9-0EF2-4BC5-B71A-77A55BF3B79A}" type="presParOf" srcId="{92F02CC9-EA11-402D-A57A-7200ED217E2E}" destId="{B5A1EF9F-2BEE-4312-93C7-2C91C60DBA7D}" srcOrd="1" destOrd="0" presId="urn:microsoft.com/office/officeart/2005/8/layout/vList2"/>
    <dgm:cxn modelId="{243E1542-17D3-4EC9-8AF5-84023671A038}" type="presParOf" srcId="{92F02CC9-EA11-402D-A57A-7200ED217E2E}" destId="{9D6C1479-BDF7-4B85-BA90-2EC2CBECAA86}" srcOrd="2" destOrd="0" presId="urn:microsoft.com/office/officeart/2005/8/layout/vList2"/>
    <dgm:cxn modelId="{A0000363-43B7-4C52-8D78-92C1353439A4}" type="presParOf" srcId="{92F02CC9-EA11-402D-A57A-7200ED217E2E}" destId="{29DDDFB3-9210-424E-A77D-95A5F70E72BF}" srcOrd="3" destOrd="0" presId="urn:microsoft.com/office/officeart/2005/8/layout/vList2"/>
    <dgm:cxn modelId="{CA1A6ED7-8944-4D86-960E-F7DC34613BAA}" type="presParOf" srcId="{92F02CC9-EA11-402D-A57A-7200ED217E2E}" destId="{F81976D5-5359-4D9C-820A-285C0B90B687}" srcOrd="4"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641774-03CB-46D3-8A9B-F9A7ADD22F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2BA82B3-4AF2-4B26-8BFA-5C362DD63D29}">
      <dgm:prSet/>
      <dgm:spPr/>
      <dgm:t>
        <a:bodyPr/>
        <a:lstStyle/>
        <a:p>
          <a:r>
            <a:rPr lang="en-IN"/>
            <a:t>Model 7 </a:t>
          </a:r>
        </a:p>
      </dgm:t>
    </dgm:pt>
    <dgm:pt modelId="{6AFDD31E-78FD-440A-B331-7CC213080C2E}" type="parTrans" cxnId="{42C28A12-A2B1-4620-BC4E-99BA117CEF76}">
      <dgm:prSet/>
      <dgm:spPr/>
      <dgm:t>
        <a:bodyPr/>
        <a:lstStyle/>
        <a:p>
          <a:endParaRPr lang="en-IN"/>
        </a:p>
      </dgm:t>
    </dgm:pt>
    <dgm:pt modelId="{030E3B23-D764-4A43-BF6C-657319B58D98}" type="sibTrans" cxnId="{42C28A12-A2B1-4620-BC4E-99BA117CEF76}">
      <dgm:prSet/>
      <dgm:spPr/>
      <dgm:t>
        <a:bodyPr/>
        <a:lstStyle/>
        <a:p>
          <a:endParaRPr lang="en-IN"/>
        </a:p>
      </dgm:t>
    </dgm:pt>
    <dgm:pt modelId="{3770B1BA-8060-4A93-9577-8EC0B2D1B35E}">
      <dgm:prSet/>
      <dgm:spPr/>
      <dgm:t>
        <a:bodyPr/>
        <a:lstStyle/>
        <a:p>
          <a:r>
            <a:rPr lang="en-IN"/>
            <a:t>XG Boost:</a:t>
          </a:r>
        </a:p>
      </dgm:t>
    </dgm:pt>
    <dgm:pt modelId="{1CA5BC3B-871C-486A-B32C-67E2D543016B}" type="parTrans" cxnId="{9E634460-7CA5-470D-B9A3-97F64F97ED6F}">
      <dgm:prSet/>
      <dgm:spPr/>
      <dgm:t>
        <a:bodyPr/>
        <a:lstStyle/>
        <a:p>
          <a:endParaRPr lang="en-IN"/>
        </a:p>
      </dgm:t>
    </dgm:pt>
    <dgm:pt modelId="{210C8E54-9DAE-4A05-876C-68447D0D34C2}" type="sibTrans" cxnId="{9E634460-7CA5-470D-B9A3-97F64F97ED6F}">
      <dgm:prSet/>
      <dgm:spPr/>
      <dgm:t>
        <a:bodyPr/>
        <a:lstStyle/>
        <a:p>
          <a:endParaRPr lang="en-IN"/>
        </a:p>
      </dgm:t>
    </dgm:pt>
    <dgm:pt modelId="{3A5B2BA8-7D3D-4AC7-AB67-9562B2144963}">
      <dgm:prSet/>
      <dgm:spPr/>
      <dgm:t>
        <a:bodyPr/>
        <a:lstStyle/>
        <a:p>
          <a:r>
            <a:rPr lang="en-IN"/>
            <a:t>XG Boost got the Accuracy of 100.00% </a:t>
          </a:r>
        </a:p>
      </dgm:t>
    </dgm:pt>
    <dgm:pt modelId="{07D0FD46-E56F-4A84-AE79-9CEDA45670E1}" type="parTrans" cxnId="{F5080ACB-70F3-496B-A4EF-102B48A68483}">
      <dgm:prSet/>
      <dgm:spPr/>
      <dgm:t>
        <a:bodyPr/>
        <a:lstStyle/>
        <a:p>
          <a:endParaRPr lang="en-IN"/>
        </a:p>
      </dgm:t>
    </dgm:pt>
    <dgm:pt modelId="{215A24E6-FE37-43BF-875E-A4CD7B42EB32}" type="sibTrans" cxnId="{F5080ACB-70F3-496B-A4EF-102B48A68483}">
      <dgm:prSet/>
      <dgm:spPr/>
      <dgm:t>
        <a:bodyPr/>
        <a:lstStyle/>
        <a:p>
          <a:endParaRPr lang="en-IN"/>
        </a:p>
      </dgm:t>
    </dgm:pt>
    <dgm:pt modelId="{E822437F-E3E6-4739-8C86-1AE363EEA610}" type="pres">
      <dgm:prSet presAssocID="{45641774-03CB-46D3-8A9B-F9A7ADD22FAA}" presName="linear" presStyleCnt="0">
        <dgm:presLayoutVars>
          <dgm:animLvl val="lvl"/>
          <dgm:resizeHandles val="exact"/>
        </dgm:presLayoutVars>
      </dgm:prSet>
      <dgm:spPr/>
    </dgm:pt>
    <dgm:pt modelId="{EA1B5480-C9C4-4D1C-8D44-900FF30F2405}" type="pres">
      <dgm:prSet presAssocID="{92BA82B3-4AF2-4B26-8BFA-5C362DD63D29}" presName="parentText" presStyleLbl="node1" presStyleIdx="0" presStyleCnt="3" custLinFactNeighborY="-40051">
        <dgm:presLayoutVars>
          <dgm:chMax val="0"/>
          <dgm:bulletEnabled val="1"/>
        </dgm:presLayoutVars>
      </dgm:prSet>
      <dgm:spPr/>
    </dgm:pt>
    <dgm:pt modelId="{EAFDA9D8-C3F0-4B6F-9279-50EF20F0F783}" type="pres">
      <dgm:prSet presAssocID="{030E3B23-D764-4A43-BF6C-657319B58D98}" presName="spacer" presStyleCnt="0"/>
      <dgm:spPr/>
    </dgm:pt>
    <dgm:pt modelId="{E58A4313-41F9-4788-B9A9-10EDBB279655}" type="pres">
      <dgm:prSet presAssocID="{3770B1BA-8060-4A93-9577-8EC0B2D1B35E}" presName="parentText" presStyleLbl="node1" presStyleIdx="1" presStyleCnt="3">
        <dgm:presLayoutVars>
          <dgm:chMax val="0"/>
          <dgm:bulletEnabled val="1"/>
        </dgm:presLayoutVars>
      </dgm:prSet>
      <dgm:spPr/>
    </dgm:pt>
    <dgm:pt modelId="{B587BAC5-49CB-4E43-B05A-32D458F33D04}" type="pres">
      <dgm:prSet presAssocID="{210C8E54-9DAE-4A05-876C-68447D0D34C2}" presName="spacer" presStyleCnt="0"/>
      <dgm:spPr/>
    </dgm:pt>
    <dgm:pt modelId="{C3EA7465-61F5-48B2-BFFC-9E09A7D2F582}" type="pres">
      <dgm:prSet presAssocID="{3A5B2BA8-7D3D-4AC7-AB67-9562B2144963}" presName="parentText" presStyleLbl="node1" presStyleIdx="2" presStyleCnt="3">
        <dgm:presLayoutVars>
          <dgm:chMax val="0"/>
          <dgm:bulletEnabled val="1"/>
        </dgm:presLayoutVars>
      </dgm:prSet>
      <dgm:spPr/>
    </dgm:pt>
  </dgm:ptLst>
  <dgm:cxnLst>
    <dgm:cxn modelId="{42C28A12-A2B1-4620-BC4E-99BA117CEF76}" srcId="{45641774-03CB-46D3-8A9B-F9A7ADD22FAA}" destId="{92BA82B3-4AF2-4B26-8BFA-5C362DD63D29}" srcOrd="0" destOrd="0" parTransId="{6AFDD31E-78FD-440A-B331-7CC213080C2E}" sibTransId="{030E3B23-D764-4A43-BF6C-657319B58D98}"/>
    <dgm:cxn modelId="{F45D6429-7B0B-4D0F-AD98-76394198B32B}" type="presOf" srcId="{3A5B2BA8-7D3D-4AC7-AB67-9562B2144963}" destId="{C3EA7465-61F5-48B2-BFFC-9E09A7D2F582}" srcOrd="0" destOrd="0" presId="urn:microsoft.com/office/officeart/2005/8/layout/vList2"/>
    <dgm:cxn modelId="{0CBE035D-2A19-4120-AF10-DF01E9D9D34A}" type="presOf" srcId="{3770B1BA-8060-4A93-9577-8EC0B2D1B35E}" destId="{E58A4313-41F9-4788-B9A9-10EDBB279655}" srcOrd="0" destOrd="0" presId="urn:microsoft.com/office/officeart/2005/8/layout/vList2"/>
    <dgm:cxn modelId="{9E634460-7CA5-470D-B9A3-97F64F97ED6F}" srcId="{45641774-03CB-46D3-8A9B-F9A7ADD22FAA}" destId="{3770B1BA-8060-4A93-9577-8EC0B2D1B35E}" srcOrd="1" destOrd="0" parTransId="{1CA5BC3B-871C-486A-B32C-67E2D543016B}" sibTransId="{210C8E54-9DAE-4A05-876C-68447D0D34C2}"/>
    <dgm:cxn modelId="{DE465E4B-0BDA-4F5E-9BED-6474CC904D33}" type="presOf" srcId="{92BA82B3-4AF2-4B26-8BFA-5C362DD63D29}" destId="{EA1B5480-C9C4-4D1C-8D44-900FF30F2405}" srcOrd="0" destOrd="0" presId="urn:microsoft.com/office/officeart/2005/8/layout/vList2"/>
    <dgm:cxn modelId="{F5080ACB-70F3-496B-A4EF-102B48A68483}" srcId="{45641774-03CB-46D3-8A9B-F9A7ADD22FAA}" destId="{3A5B2BA8-7D3D-4AC7-AB67-9562B2144963}" srcOrd="2" destOrd="0" parTransId="{07D0FD46-E56F-4A84-AE79-9CEDA45670E1}" sibTransId="{215A24E6-FE37-43BF-875E-A4CD7B42EB32}"/>
    <dgm:cxn modelId="{738E0CF2-F881-4761-888F-A0BC89DE65EC}" type="presOf" srcId="{45641774-03CB-46D3-8A9B-F9A7ADD22FAA}" destId="{E822437F-E3E6-4739-8C86-1AE363EEA610}" srcOrd="0" destOrd="0" presId="urn:microsoft.com/office/officeart/2005/8/layout/vList2"/>
    <dgm:cxn modelId="{3E86BEC8-75C3-4087-A914-9DDA3B33B877}" type="presParOf" srcId="{E822437F-E3E6-4739-8C86-1AE363EEA610}" destId="{EA1B5480-C9C4-4D1C-8D44-900FF30F2405}" srcOrd="0" destOrd="0" presId="urn:microsoft.com/office/officeart/2005/8/layout/vList2"/>
    <dgm:cxn modelId="{1F86C54D-D7A8-442C-A3DE-D7129385499E}" type="presParOf" srcId="{E822437F-E3E6-4739-8C86-1AE363EEA610}" destId="{EAFDA9D8-C3F0-4B6F-9279-50EF20F0F783}" srcOrd="1" destOrd="0" presId="urn:microsoft.com/office/officeart/2005/8/layout/vList2"/>
    <dgm:cxn modelId="{7F6EAEF8-341C-40D7-B218-C0107221A90B}" type="presParOf" srcId="{E822437F-E3E6-4739-8C86-1AE363EEA610}" destId="{E58A4313-41F9-4788-B9A9-10EDBB279655}" srcOrd="2" destOrd="0" presId="urn:microsoft.com/office/officeart/2005/8/layout/vList2"/>
    <dgm:cxn modelId="{B4901F45-5E20-4F56-9120-55A526DFB420}" type="presParOf" srcId="{E822437F-E3E6-4739-8C86-1AE363EEA610}" destId="{B587BAC5-49CB-4E43-B05A-32D458F33D04}" srcOrd="3" destOrd="0" presId="urn:microsoft.com/office/officeart/2005/8/layout/vList2"/>
    <dgm:cxn modelId="{3C755668-3D06-4106-9ACF-45B993E27304}" type="presParOf" srcId="{E822437F-E3E6-4739-8C86-1AE363EEA610}" destId="{C3EA7465-61F5-48B2-BFFC-9E09A7D2F582}" srcOrd="4"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814F0A-33EE-4AB9-965A-9126B5036A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1B32AE2-24B7-4CC0-A797-AF7770EC8D10}">
      <dgm:prSet/>
      <dgm:spPr/>
      <dgm:t>
        <a:bodyPr/>
        <a:lstStyle/>
        <a:p>
          <a:r>
            <a:rPr lang="en-IN"/>
            <a:t>Model 8</a:t>
          </a:r>
        </a:p>
      </dgm:t>
    </dgm:pt>
    <dgm:pt modelId="{0EE8F194-094A-41C3-A8CB-A4959AC9B415}" type="parTrans" cxnId="{B780AAB3-1B42-4294-8428-DD611C402AE5}">
      <dgm:prSet/>
      <dgm:spPr/>
      <dgm:t>
        <a:bodyPr/>
        <a:lstStyle/>
        <a:p>
          <a:endParaRPr lang="en-IN"/>
        </a:p>
      </dgm:t>
    </dgm:pt>
    <dgm:pt modelId="{021C4646-2537-446A-8743-114BDB3F763F}" type="sibTrans" cxnId="{B780AAB3-1B42-4294-8428-DD611C402AE5}">
      <dgm:prSet/>
      <dgm:spPr/>
      <dgm:t>
        <a:bodyPr/>
        <a:lstStyle/>
        <a:p>
          <a:endParaRPr lang="en-IN"/>
        </a:p>
      </dgm:t>
    </dgm:pt>
    <dgm:pt modelId="{E8BB7B49-DCA2-4E73-81FA-CC1A3BDC888B}">
      <dgm:prSet/>
      <dgm:spPr/>
      <dgm:t>
        <a:bodyPr/>
        <a:lstStyle/>
        <a:p>
          <a:r>
            <a:rPr lang="en-IN"/>
            <a:t>Cat Boost:</a:t>
          </a:r>
        </a:p>
      </dgm:t>
    </dgm:pt>
    <dgm:pt modelId="{42A56C5D-6425-43FB-ADDC-B5AA690D5695}" type="parTrans" cxnId="{5A66E785-FBEB-4341-8E4A-77FC673095BB}">
      <dgm:prSet/>
      <dgm:spPr/>
      <dgm:t>
        <a:bodyPr/>
        <a:lstStyle/>
        <a:p>
          <a:endParaRPr lang="en-IN"/>
        </a:p>
      </dgm:t>
    </dgm:pt>
    <dgm:pt modelId="{FE03B0D7-1069-4ECC-B464-A0351CE29590}" type="sibTrans" cxnId="{5A66E785-FBEB-4341-8E4A-77FC673095BB}">
      <dgm:prSet/>
      <dgm:spPr/>
      <dgm:t>
        <a:bodyPr/>
        <a:lstStyle/>
        <a:p>
          <a:endParaRPr lang="en-IN"/>
        </a:p>
      </dgm:t>
    </dgm:pt>
    <dgm:pt modelId="{17505403-703B-4F1B-A5C7-BD5E2000D02A}">
      <dgm:prSet/>
      <dgm:spPr/>
      <dgm:t>
        <a:bodyPr/>
        <a:lstStyle/>
        <a:p>
          <a:r>
            <a:rPr lang="en-IN"/>
            <a:t>Cat Boost got the Accuracy of 100.00% </a:t>
          </a:r>
        </a:p>
      </dgm:t>
    </dgm:pt>
    <dgm:pt modelId="{F6E6D70A-E1C0-40A3-A783-A853F3BF12FE}" type="parTrans" cxnId="{A609CCED-8B26-4ED5-B533-4FE30506BF57}">
      <dgm:prSet/>
      <dgm:spPr/>
      <dgm:t>
        <a:bodyPr/>
        <a:lstStyle/>
        <a:p>
          <a:endParaRPr lang="en-IN"/>
        </a:p>
      </dgm:t>
    </dgm:pt>
    <dgm:pt modelId="{E928A0F2-D65F-48CD-8B6B-CB1C71CF295C}" type="sibTrans" cxnId="{A609CCED-8B26-4ED5-B533-4FE30506BF57}">
      <dgm:prSet/>
      <dgm:spPr/>
      <dgm:t>
        <a:bodyPr/>
        <a:lstStyle/>
        <a:p>
          <a:endParaRPr lang="en-IN"/>
        </a:p>
      </dgm:t>
    </dgm:pt>
    <dgm:pt modelId="{DADC03D3-4175-4940-A19A-386D4B3509A5}" type="pres">
      <dgm:prSet presAssocID="{C7814F0A-33EE-4AB9-965A-9126B5036A2D}" presName="linear" presStyleCnt="0">
        <dgm:presLayoutVars>
          <dgm:animLvl val="lvl"/>
          <dgm:resizeHandles val="exact"/>
        </dgm:presLayoutVars>
      </dgm:prSet>
      <dgm:spPr/>
    </dgm:pt>
    <dgm:pt modelId="{EBC3CD77-034F-47B1-BE3B-26024F742A9A}" type="pres">
      <dgm:prSet presAssocID="{71B32AE2-24B7-4CC0-A797-AF7770EC8D10}" presName="parentText" presStyleLbl="node1" presStyleIdx="0" presStyleCnt="3">
        <dgm:presLayoutVars>
          <dgm:chMax val="0"/>
          <dgm:bulletEnabled val="1"/>
        </dgm:presLayoutVars>
      </dgm:prSet>
      <dgm:spPr/>
    </dgm:pt>
    <dgm:pt modelId="{F8AD3047-3FA9-486C-837F-66D2B957925F}" type="pres">
      <dgm:prSet presAssocID="{021C4646-2537-446A-8743-114BDB3F763F}" presName="spacer" presStyleCnt="0"/>
      <dgm:spPr/>
    </dgm:pt>
    <dgm:pt modelId="{C8058C32-DD20-440F-A3C0-0C19D98E504F}" type="pres">
      <dgm:prSet presAssocID="{E8BB7B49-DCA2-4E73-81FA-CC1A3BDC888B}" presName="parentText" presStyleLbl="node1" presStyleIdx="1" presStyleCnt="3">
        <dgm:presLayoutVars>
          <dgm:chMax val="0"/>
          <dgm:bulletEnabled val="1"/>
        </dgm:presLayoutVars>
      </dgm:prSet>
      <dgm:spPr/>
    </dgm:pt>
    <dgm:pt modelId="{5BCD83E8-AA7D-47AC-8792-6C329911BAF8}" type="pres">
      <dgm:prSet presAssocID="{FE03B0D7-1069-4ECC-B464-A0351CE29590}" presName="spacer" presStyleCnt="0"/>
      <dgm:spPr/>
    </dgm:pt>
    <dgm:pt modelId="{27A2BA7F-6C73-46EC-A799-3AF69CFE9A5E}" type="pres">
      <dgm:prSet presAssocID="{17505403-703B-4F1B-A5C7-BD5E2000D02A}" presName="parentText" presStyleLbl="node1" presStyleIdx="2" presStyleCnt="3">
        <dgm:presLayoutVars>
          <dgm:chMax val="0"/>
          <dgm:bulletEnabled val="1"/>
        </dgm:presLayoutVars>
      </dgm:prSet>
      <dgm:spPr/>
    </dgm:pt>
  </dgm:ptLst>
  <dgm:cxnLst>
    <dgm:cxn modelId="{83492480-F91C-4F75-BB5E-77DF10CA69FC}" type="presOf" srcId="{71B32AE2-24B7-4CC0-A797-AF7770EC8D10}" destId="{EBC3CD77-034F-47B1-BE3B-26024F742A9A}" srcOrd="0" destOrd="0" presId="urn:microsoft.com/office/officeart/2005/8/layout/vList2"/>
    <dgm:cxn modelId="{5A66E785-FBEB-4341-8E4A-77FC673095BB}" srcId="{C7814F0A-33EE-4AB9-965A-9126B5036A2D}" destId="{E8BB7B49-DCA2-4E73-81FA-CC1A3BDC888B}" srcOrd="1" destOrd="0" parTransId="{42A56C5D-6425-43FB-ADDC-B5AA690D5695}" sibTransId="{FE03B0D7-1069-4ECC-B464-A0351CE29590}"/>
    <dgm:cxn modelId="{C2EED8A6-389C-4727-99E4-607DEA37BEBF}" type="presOf" srcId="{17505403-703B-4F1B-A5C7-BD5E2000D02A}" destId="{27A2BA7F-6C73-46EC-A799-3AF69CFE9A5E}" srcOrd="0" destOrd="0" presId="urn:microsoft.com/office/officeart/2005/8/layout/vList2"/>
    <dgm:cxn modelId="{B780AAB3-1B42-4294-8428-DD611C402AE5}" srcId="{C7814F0A-33EE-4AB9-965A-9126B5036A2D}" destId="{71B32AE2-24B7-4CC0-A797-AF7770EC8D10}" srcOrd="0" destOrd="0" parTransId="{0EE8F194-094A-41C3-A8CB-A4959AC9B415}" sibTransId="{021C4646-2537-446A-8743-114BDB3F763F}"/>
    <dgm:cxn modelId="{E9F3F3C0-624A-408A-8D98-8437EA5BD9DF}" type="presOf" srcId="{E8BB7B49-DCA2-4E73-81FA-CC1A3BDC888B}" destId="{C8058C32-DD20-440F-A3C0-0C19D98E504F}" srcOrd="0" destOrd="0" presId="urn:microsoft.com/office/officeart/2005/8/layout/vList2"/>
    <dgm:cxn modelId="{4A961EE9-850B-40D8-B09F-2C6985DF42E3}" type="presOf" srcId="{C7814F0A-33EE-4AB9-965A-9126B5036A2D}" destId="{DADC03D3-4175-4940-A19A-386D4B3509A5}" srcOrd="0" destOrd="0" presId="urn:microsoft.com/office/officeart/2005/8/layout/vList2"/>
    <dgm:cxn modelId="{A609CCED-8B26-4ED5-B533-4FE30506BF57}" srcId="{C7814F0A-33EE-4AB9-965A-9126B5036A2D}" destId="{17505403-703B-4F1B-A5C7-BD5E2000D02A}" srcOrd="2" destOrd="0" parTransId="{F6E6D70A-E1C0-40A3-A783-A853F3BF12FE}" sibTransId="{E928A0F2-D65F-48CD-8B6B-CB1C71CF295C}"/>
    <dgm:cxn modelId="{3DFD958E-4884-4018-9902-402C97AD59B6}" type="presParOf" srcId="{DADC03D3-4175-4940-A19A-386D4B3509A5}" destId="{EBC3CD77-034F-47B1-BE3B-26024F742A9A}" srcOrd="0" destOrd="0" presId="urn:microsoft.com/office/officeart/2005/8/layout/vList2"/>
    <dgm:cxn modelId="{468D5ADB-0E6A-419D-9BE8-0013CBEE8CF9}" type="presParOf" srcId="{DADC03D3-4175-4940-A19A-386D4B3509A5}" destId="{F8AD3047-3FA9-486C-837F-66D2B957925F}" srcOrd="1" destOrd="0" presId="urn:microsoft.com/office/officeart/2005/8/layout/vList2"/>
    <dgm:cxn modelId="{C828D03D-5F2A-45B3-B0C5-5C9CE3CAF11D}" type="presParOf" srcId="{DADC03D3-4175-4940-A19A-386D4B3509A5}" destId="{C8058C32-DD20-440F-A3C0-0C19D98E504F}" srcOrd="2" destOrd="0" presId="urn:microsoft.com/office/officeart/2005/8/layout/vList2"/>
    <dgm:cxn modelId="{56D3EEA8-39BF-4CE1-9A15-C10192867F24}" type="presParOf" srcId="{DADC03D3-4175-4940-A19A-386D4B3509A5}" destId="{5BCD83E8-AA7D-47AC-8792-6C329911BAF8}" srcOrd="3" destOrd="0" presId="urn:microsoft.com/office/officeart/2005/8/layout/vList2"/>
    <dgm:cxn modelId="{CFE89B12-4244-4A04-8E75-B35679C949ED}" type="presParOf" srcId="{DADC03D3-4175-4940-A19A-386D4B3509A5}" destId="{27A2BA7F-6C73-46EC-A799-3AF69CFE9A5E}" srcOrd="4"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E85E4-98D5-4BB8-B97F-D93E4874EC04}">
      <dsp:nvSpPr>
        <dsp:cNvPr id="0" name=""/>
        <dsp:cNvSpPr/>
      </dsp:nvSpPr>
      <dsp:spPr>
        <a:xfrm>
          <a:off x="0" y="22160"/>
          <a:ext cx="1752599" cy="575639"/>
        </a:xfrm>
        <a:prstGeom prst="roundRect">
          <a:avLst/>
        </a:prstGeom>
        <a:solidFill>
          <a:schemeClr val="accent1">
            <a:hueOff val="0"/>
            <a:satOff val="0"/>
            <a:lumOff val="0"/>
            <a:alphaOff val="0"/>
          </a:schemeClr>
        </a:solidFill>
        <a:ln>
          <a:noFill/>
        </a:ln>
        <a:effectLst>
          <a:reflection blurRad="12700" stA="26000" endPos="32000" dist="12700" dir="5400000" sy="-100000" rotWithShape="0"/>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TEAM 4</a:t>
          </a:r>
        </a:p>
      </dsp:txBody>
      <dsp:txXfrm>
        <a:off x="28100" y="50260"/>
        <a:ext cx="1696399" cy="5194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CADF1-8794-4551-9634-B47BF8806C7C}">
      <dsp:nvSpPr>
        <dsp:cNvPr id="0" name=""/>
        <dsp:cNvSpPr/>
      </dsp:nvSpPr>
      <dsp:spPr>
        <a:xfrm>
          <a:off x="0" y="2760"/>
          <a:ext cx="2286000" cy="791505"/>
        </a:xfrm>
        <a:prstGeom prst="roundRect">
          <a:avLst/>
        </a:prstGeom>
        <a:solidFill>
          <a:schemeClr val="accent1">
            <a:hueOff val="0"/>
            <a:satOff val="0"/>
            <a:lumOff val="0"/>
            <a:alphaOff val="0"/>
          </a:schemeClr>
        </a:solidFill>
        <a:ln>
          <a:noFill/>
        </a:ln>
        <a:effectLst>
          <a:reflection blurRad="12700" stA="26000" endPos="32000" dist="12700" dir="5400000" sy="-100000" rotWithShape="0"/>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kumimoji="1" lang="en-US" sz="3300" b="1" i="0" u="sng" kern="1200" baseline="0"/>
            <a:t>OUTPUT</a:t>
          </a:r>
          <a:endParaRPr lang="en-IN" sz="3300" kern="1200"/>
        </a:p>
      </dsp:txBody>
      <dsp:txXfrm>
        <a:off x="38638" y="41398"/>
        <a:ext cx="2208724"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0C47D-EFA1-49B0-BADA-0F80B7987A45}">
      <dsp:nvSpPr>
        <dsp:cNvPr id="0" name=""/>
        <dsp:cNvSpPr/>
      </dsp:nvSpPr>
      <dsp:spPr>
        <a:xfrm>
          <a:off x="0" y="48846"/>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Model 1 </a:t>
          </a:r>
        </a:p>
      </dsp:txBody>
      <dsp:txXfrm>
        <a:off x="16392" y="65238"/>
        <a:ext cx="3746736" cy="303006"/>
      </dsp:txXfrm>
    </dsp:sp>
    <dsp:sp modelId="{D2C66F02-CFD7-447C-AAE5-485E1DF794D7}">
      <dsp:nvSpPr>
        <dsp:cNvPr id="0" name=""/>
        <dsp:cNvSpPr/>
      </dsp:nvSpPr>
      <dsp:spPr>
        <a:xfrm>
          <a:off x="0" y="424956"/>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Logistic Regression:</a:t>
          </a:r>
        </a:p>
      </dsp:txBody>
      <dsp:txXfrm>
        <a:off x="16392" y="441348"/>
        <a:ext cx="3746736" cy="303006"/>
      </dsp:txXfrm>
    </dsp:sp>
    <dsp:sp modelId="{EDAA5737-7F0D-4BF3-A338-2B9215AF765D}">
      <dsp:nvSpPr>
        <dsp:cNvPr id="0" name=""/>
        <dsp:cNvSpPr/>
      </dsp:nvSpPr>
      <dsp:spPr>
        <a:xfrm>
          <a:off x="0" y="801067"/>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Logistic Regression got the Accuracy of 100.00%</a:t>
          </a:r>
        </a:p>
      </dsp:txBody>
      <dsp:txXfrm>
        <a:off x="16392" y="817459"/>
        <a:ext cx="3746736" cy="303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844C1-4578-4E9D-A1D7-590558A025B0}">
      <dsp:nvSpPr>
        <dsp:cNvPr id="0" name=""/>
        <dsp:cNvSpPr/>
      </dsp:nvSpPr>
      <dsp:spPr>
        <a:xfrm>
          <a:off x="0" y="19775"/>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Model 2 </a:t>
          </a:r>
        </a:p>
      </dsp:txBody>
      <dsp:txXfrm>
        <a:off x="12879" y="32654"/>
        <a:ext cx="3753762" cy="238077"/>
      </dsp:txXfrm>
    </dsp:sp>
    <dsp:sp modelId="{C7546D3C-10D2-4774-BBAE-4629DA07AD56}">
      <dsp:nvSpPr>
        <dsp:cNvPr id="0" name=""/>
        <dsp:cNvSpPr/>
      </dsp:nvSpPr>
      <dsp:spPr>
        <a:xfrm>
          <a:off x="0" y="315290"/>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Naive Bayes:</a:t>
          </a:r>
        </a:p>
      </dsp:txBody>
      <dsp:txXfrm>
        <a:off x="12879" y="328169"/>
        <a:ext cx="3753762" cy="238077"/>
      </dsp:txXfrm>
    </dsp:sp>
    <dsp:sp modelId="{E70AB0E0-D889-401B-8104-CF148F4931DE}">
      <dsp:nvSpPr>
        <dsp:cNvPr id="0" name=""/>
        <dsp:cNvSpPr/>
      </dsp:nvSpPr>
      <dsp:spPr>
        <a:xfrm>
          <a:off x="0" y="610805"/>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Naïve Bayes got the Accuracy of 100.00%</a:t>
          </a:r>
        </a:p>
      </dsp:txBody>
      <dsp:txXfrm>
        <a:off x="12879" y="623684"/>
        <a:ext cx="3753762" cy="23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C429C-AF75-44F7-B358-9EE5DC1A4E8D}">
      <dsp:nvSpPr>
        <dsp:cNvPr id="0" name=""/>
        <dsp:cNvSpPr/>
      </dsp:nvSpPr>
      <dsp:spPr>
        <a:xfrm>
          <a:off x="0" y="0"/>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Model 3 </a:t>
          </a:r>
        </a:p>
      </dsp:txBody>
      <dsp:txXfrm>
        <a:off x="12879" y="12879"/>
        <a:ext cx="3753762" cy="238077"/>
      </dsp:txXfrm>
    </dsp:sp>
    <dsp:sp modelId="{3843FAE4-60E9-4D85-A710-749A00C66C81}">
      <dsp:nvSpPr>
        <dsp:cNvPr id="0" name=""/>
        <dsp:cNvSpPr/>
      </dsp:nvSpPr>
      <dsp:spPr>
        <a:xfrm>
          <a:off x="0" y="315290"/>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KNN:</a:t>
          </a:r>
        </a:p>
      </dsp:txBody>
      <dsp:txXfrm>
        <a:off x="12879" y="328169"/>
        <a:ext cx="3753762" cy="238077"/>
      </dsp:txXfrm>
    </dsp:sp>
    <dsp:sp modelId="{470FDB94-119A-4968-83BA-5AF2E66B7CD3}">
      <dsp:nvSpPr>
        <dsp:cNvPr id="0" name=""/>
        <dsp:cNvSpPr/>
      </dsp:nvSpPr>
      <dsp:spPr>
        <a:xfrm>
          <a:off x="0" y="610805"/>
          <a:ext cx="3779520" cy="2638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KNN got the Accuracy of 98.41% </a:t>
          </a:r>
        </a:p>
      </dsp:txBody>
      <dsp:txXfrm>
        <a:off x="12879" y="623684"/>
        <a:ext cx="3753762" cy="238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49DD4-2C23-448A-8278-AB67BDCB513C}">
      <dsp:nvSpPr>
        <dsp:cNvPr id="0" name=""/>
        <dsp:cNvSpPr/>
      </dsp:nvSpPr>
      <dsp:spPr>
        <a:xfrm>
          <a:off x="0" y="37009"/>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Model 4 </a:t>
          </a:r>
        </a:p>
      </dsp:txBody>
      <dsp:txXfrm>
        <a:off x="16392" y="53401"/>
        <a:ext cx="3746736" cy="303006"/>
      </dsp:txXfrm>
    </dsp:sp>
    <dsp:sp modelId="{454A0421-0DCA-4A3F-96AA-99DA9BCF42D2}">
      <dsp:nvSpPr>
        <dsp:cNvPr id="0" name=""/>
        <dsp:cNvSpPr/>
      </dsp:nvSpPr>
      <dsp:spPr>
        <a:xfrm>
          <a:off x="0" y="402178"/>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Random Forest:</a:t>
          </a:r>
        </a:p>
      </dsp:txBody>
      <dsp:txXfrm>
        <a:off x="16392" y="418570"/>
        <a:ext cx="3746736" cy="303006"/>
      </dsp:txXfrm>
    </dsp:sp>
    <dsp:sp modelId="{6FBCB34C-2B17-47B9-9BE2-FA5742E0CF9C}">
      <dsp:nvSpPr>
        <dsp:cNvPr id="0" name=""/>
        <dsp:cNvSpPr/>
      </dsp:nvSpPr>
      <dsp:spPr>
        <a:xfrm>
          <a:off x="0" y="789230"/>
          <a:ext cx="377952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Random Forest got the Accuracy of 98.41%</a:t>
          </a:r>
        </a:p>
      </dsp:txBody>
      <dsp:txXfrm>
        <a:off x="16392" y="805622"/>
        <a:ext cx="3746736"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20475-567D-4DDB-87CE-D54E912FE5B0}">
      <dsp:nvSpPr>
        <dsp:cNvPr id="0" name=""/>
        <dsp:cNvSpPr/>
      </dsp:nvSpPr>
      <dsp:spPr>
        <a:xfrm>
          <a:off x="0" y="30896"/>
          <a:ext cx="3914774" cy="3597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Model 5</a:t>
          </a:r>
        </a:p>
      </dsp:txBody>
      <dsp:txXfrm>
        <a:off x="17563" y="48459"/>
        <a:ext cx="3879648" cy="324648"/>
      </dsp:txXfrm>
    </dsp:sp>
    <dsp:sp modelId="{C06B00AE-4F0E-4CB6-B2E4-D2A563C849C5}">
      <dsp:nvSpPr>
        <dsp:cNvPr id="0" name=""/>
        <dsp:cNvSpPr/>
      </dsp:nvSpPr>
      <dsp:spPr>
        <a:xfrm>
          <a:off x="0" y="420277"/>
          <a:ext cx="3914774" cy="3597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Decision Tree:</a:t>
          </a:r>
        </a:p>
      </dsp:txBody>
      <dsp:txXfrm>
        <a:off x="17563" y="437840"/>
        <a:ext cx="3879648" cy="324648"/>
      </dsp:txXfrm>
    </dsp:sp>
    <dsp:sp modelId="{B38645C0-26F7-45A6-AF52-38097046C622}">
      <dsp:nvSpPr>
        <dsp:cNvPr id="0" name=""/>
        <dsp:cNvSpPr/>
      </dsp:nvSpPr>
      <dsp:spPr>
        <a:xfrm>
          <a:off x="0" y="823251"/>
          <a:ext cx="3914774" cy="3597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Decision Tree got the Accuracy of 100.00%</a:t>
          </a:r>
        </a:p>
      </dsp:txBody>
      <dsp:txXfrm>
        <a:off x="17563" y="840814"/>
        <a:ext cx="3879648" cy="3246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B277B-494B-4826-A2BB-73514B008B08}">
      <dsp:nvSpPr>
        <dsp:cNvPr id="0" name=""/>
        <dsp:cNvSpPr/>
      </dsp:nvSpPr>
      <dsp:spPr>
        <a:xfrm>
          <a:off x="0" y="95016"/>
          <a:ext cx="3914773" cy="31180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t>Model 6 </a:t>
          </a:r>
        </a:p>
      </dsp:txBody>
      <dsp:txXfrm>
        <a:off x="15221" y="110237"/>
        <a:ext cx="3884331" cy="281363"/>
      </dsp:txXfrm>
    </dsp:sp>
    <dsp:sp modelId="{9D6C1479-BDF7-4B85-BA90-2EC2CBECAA86}">
      <dsp:nvSpPr>
        <dsp:cNvPr id="0" name=""/>
        <dsp:cNvSpPr/>
      </dsp:nvSpPr>
      <dsp:spPr>
        <a:xfrm>
          <a:off x="0" y="444262"/>
          <a:ext cx="3914773" cy="31180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t>Support Vector Machine:</a:t>
          </a:r>
        </a:p>
      </dsp:txBody>
      <dsp:txXfrm>
        <a:off x="15221" y="459483"/>
        <a:ext cx="3884331" cy="281363"/>
      </dsp:txXfrm>
    </dsp:sp>
    <dsp:sp modelId="{F81976D5-5359-4D9C-820A-285C0B90B687}">
      <dsp:nvSpPr>
        <dsp:cNvPr id="0" name=""/>
        <dsp:cNvSpPr/>
      </dsp:nvSpPr>
      <dsp:spPr>
        <a:xfrm>
          <a:off x="0" y="793507"/>
          <a:ext cx="3914773" cy="31180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t>Support Vector Machine got the Accuracy of 100.00%</a:t>
          </a:r>
        </a:p>
      </dsp:txBody>
      <dsp:txXfrm>
        <a:off x="15221" y="808728"/>
        <a:ext cx="3884331" cy="2813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B5480-C9C4-4D1C-8D44-900FF30F2405}">
      <dsp:nvSpPr>
        <dsp:cNvPr id="0" name=""/>
        <dsp:cNvSpPr/>
      </dsp:nvSpPr>
      <dsp:spPr>
        <a:xfrm>
          <a:off x="0" y="0"/>
          <a:ext cx="3914773"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Model 7 </a:t>
          </a:r>
        </a:p>
      </dsp:txBody>
      <dsp:txXfrm>
        <a:off x="14050" y="14050"/>
        <a:ext cx="3886673" cy="259719"/>
      </dsp:txXfrm>
    </dsp:sp>
    <dsp:sp modelId="{E58A4313-41F9-4788-B9A9-10EDBB279655}">
      <dsp:nvSpPr>
        <dsp:cNvPr id="0" name=""/>
        <dsp:cNvSpPr/>
      </dsp:nvSpPr>
      <dsp:spPr>
        <a:xfrm>
          <a:off x="0" y="334334"/>
          <a:ext cx="3914773"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XG Boost:</a:t>
          </a:r>
        </a:p>
      </dsp:txBody>
      <dsp:txXfrm>
        <a:off x="14050" y="348384"/>
        <a:ext cx="3886673" cy="259719"/>
      </dsp:txXfrm>
    </dsp:sp>
    <dsp:sp modelId="{C3EA7465-61F5-48B2-BFFC-9E09A7D2F582}">
      <dsp:nvSpPr>
        <dsp:cNvPr id="0" name=""/>
        <dsp:cNvSpPr/>
      </dsp:nvSpPr>
      <dsp:spPr>
        <a:xfrm>
          <a:off x="0" y="656714"/>
          <a:ext cx="3914773"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XG Boost got the Accuracy of 100.00% </a:t>
          </a:r>
        </a:p>
      </dsp:txBody>
      <dsp:txXfrm>
        <a:off x="14050" y="670764"/>
        <a:ext cx="3886673" cy="2597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3CD77-034F-47B1-BE3B-26024F742A9A}">
      <dsp:nvSpPr>
        <dsp:cNvPr id="0" name=""/>
        <dsp:cNvSpPr/>
      </dsp:nvSpPr>
      <dsp:spPr>
        <a:xfrm>
          <a:off x="0" y="11954"/>
          <a:ext cx="39147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Model 8</a:t>
          </a:r>
        </a:p>
      </dsp:txBody>
      <dsp:txXfrm>
        <a:off x="14050" y="26004"/>
        <a:ext cx="3886672" cy="259719"/>
      </dsp:txXfrm>
    </dsp:sp>
    <dsp:sp modelId="{C8058C32-DD20-440F-A3C0-0C19D98E504F}">
      <dsp:nvSpPr>
        <dsp:cNvPr id="0" name=""/>
        <dsp:cNvSpPr/>
      </dsp:nvSpPr>
      <dsp:spPr>
        <a:xfrm>
          <a:off x="0" y="334334"/>
          <a:ext cx="39147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Cat Boost:</a:t>
          </a:r>
        </a:p>
      </dsp:txBody>
      <dsp:txXfrm>
        <a:off x="14050" y="348384"/>
        <a:ext cx="3886672" cy="259719"/>
      </dsp:txXfrm>
    </dsp:sp>
    <dsp:sp modelId="{27A2BA7F-6C73-46EC-A799-3AF69CFE9A5E}">
      <dsp:nvSpPr>
        <dsp:cNvPr id="0" name=""/>
        <dsp:cNvSpPr/>
      </dsp:nvSpPr>
      <dsp:spPr>
        <a:xfrm>
          <a:off x="0" y="656714"/>
          <a:ext cx="39147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Cat Boost got the Accuracy of 100.00% </a:t>
          </a:r>
        </a:p>
      </dsp:txBody>
      <dsp:txXfrm>
        <a:off x="14050" y="670764"/>
        <a:ext cx="3886672" cy="2597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69117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ED316-FB88-4ADF-84A1-01594F62E590}"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3621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188361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206499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1457450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268807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907972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205702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44780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35166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ED316-FB88-4ADF-84A1-01594F62E590}"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60264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ED316-FB88-4ADF-84A1-01594F62E590}"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2148684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DED316-FB88-4ADF-84A1-01594F62E590}" type="datetimeFigureOut">
              <a:rPr lang="en-IN" smtClean="0"/>
              <a:t>05-03-2023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97024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DED316-FB88-4ADF-84A1-01594F62E590}" type="datetimeFigureOut">
              <a:rPr lang="en-IN" smtClean="0"/>
              <a:t>05-03-2023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45320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ED316-FB88-4ADF-84A1-01594F62E590}" type="datetimeFigureOut">
              <a:rPr lang="en-IN" smtClean="0"/>
              <a:t>05-03-2023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464022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ED316-FB88-4ADF-84A1-01594F62E590}"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1074027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ED316-FB88-4ADF-84A1-01594F62E590}"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C5AAF-F64E-4D71-BD62-89DB510356CE}" type="slidenum">
              <a:rPr lang="en-IN" smtClean="0"/>
              <a:t>‹#›</a:t>
            </a:fld>
            <a:endParaRPr lang="en-IN"/>
          </a:p>
        </p:txBody>
      </p:sp>
    </p:spTree>
    <p:extLst>
      <p:ext uri="{BB962C8B-B14F-4D97-AF65-F5344CB8AC3E}">
        <p14:creationId xmlns:p14="http://schemas.microsoft.com/office/powerpoint/2010/main" val="347341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DED316-FB88-4ADF-84A1-01594F62E590}" type="datetimeFigureOut">
              <a:rPr lang="en-IN" smtClean="0"/>
              <a:t>05-03-2023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9C5AAF-F64E-4D71-BD62-89DB510356CE}" type="slidenum">
              <a:rPr lang="en-IN" smtClean="0"/>
              <a:t>‹#›</a:t>
            </a:fld>
            <a:endParaRPr lang="en-IN"/>
          </a:p>
        </p:txBody>
      </p:sp>
    </p:spTree>
    <p:extLst>
      <p:ext uri="{BB962C8B-B14F-4D97-AF65-F5344CB8AC3E}">
        <p14:creationId xmlns:p14="http://schemas.microsoft.com/office/powerpoint/2010/main" val="347481983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pn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diagramColors" Target="../diagrams/colors4.xml"/><Relationship Id="rId3" Type="http://schemas.openxmlformats.org/officeDocument/2006/relationships/slideLayout" Target="../slideLayouts/slideLayout7.xml"/><Relationship Id="rId21" Type="http://schemas.openxmlformats.org/officeDocument/2006/relationships/diagramLayout" Target="../diagrams/layout5.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diagramQuickStyle" Target="../diagrams/quickStyle4.xml"/><Relationship Id="rId25" Type="http://schemas.openxmlformats.org/officeDocument/2006/relationships/image" Target="../media/image3.png"/><Relationship Id="rId2" Type="http://schemas.openxmlformats.org/officeDocument/2006/relationships/audio" Target="../media/media17.m4a"/><Relationship Id="rId16" Type="http://schemas.openxmlformats.org/officeDocument/2006/relationships/diagramLayout" Target="../diagrams/layout4.xml"/><Relationship Id="rId20" Type="http://schemas.openxmlformats.org/officeDocument/2006/relationships/diagramData" Target="../diagrams/data5.xml"/><Relationship Id="rId1" Type="http://schemas.microsoft.com/office/2007/relationships/media" Target="../media/media17.m4a"/><Relationship Id="rId6" Type="http://schemas.openxmlformats.org/officeDocument/2006/relationships/diagramLayout" Target="../diagrams/layout2.xml"/><Relationship Id="rId11" Type="http://schemas.openxmlformats.org/officeDocument/2006/relationships/diagramLayout" Target="../diagrams/layout3.xml"/><Relationship Id="rId24" Type="http://schemas.microsoft.com/office/2007/relationships/diagramDrawing" Target="../diagrams/drawing5.xml"/><Relationship Id="rId5" Type="http://schemas.openxmlformats.org/officeDocument/2006/relationships/diagramData" Target="../diagrams/data2.xml"/><Relationship Id="rId15" Type="http://schemas.openxmlformats.org/officeDocument/2006/relationships/diagramData" Target="../diagrams/data4.xml"/><Relationship Id="rId23" Type="http://schemas.openxmlformats.org/officeDocument/2006/relationships/diagramColors" Target="../diagrams/colors5.xml"/><Relationship Id="rId10" Type="http://schemas.openxmlformats.org/officeDocument/2006/relationships/diagramData" Target="../diagrams/data3.xml"/><Relationship Id="rId19" Type="http://schemas.microsoft.com/office/2007/relationships/diagramDrawing" Target="../diagrams/drawing4.xml"/><Relationship Id="rId4" Type="http://schemas.openxmlformats.org/officeDocument/2006/relationships/image" Target="../media/image20.jpeg"/><Relationship Id="rId9" Type="http://schemas.microsoft.com/office/2007/relationships/diagramDrawing" Target="../diagrams/drawing2.xml"/><Relationship Id="rId14" Type="http://schemas.microsoft.com/office/2007/relationships/diagramDrawing" Target="../diagrams/drawing3.xml"/><Relationship Id="rId22"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18" Type="http://schemas.openxmlformats.org/officeDocument/2006/relationships/diagramColors" Target="../diagrams/colors8.xml"/><Relationship Id="rId3" Type="http://schemas.openxmlformats.org/officeDocument/2006/relationships/slideLayout" Target="../slideLayouts/slideLayout7.xml"/><Relationship Id="rId21" Type="http://schemas.openxmlformats.org/officeDocument/2006/relationships/diagramLayout" Target="../diagrams/layout9.xml"/><Relationship Id="rId7" Type="http://schemas.openxmlformats.org/officeDocument/2006/relationships/diagramQuickStyle" Target="../diagrams/quickStyle6.xml"/><Relationship Id="rId12" Type="http://schemas.openxmlformats.org/officeDocument/2006/relationships/diagramQuickStyle" Target="../diagrams/quickStyle7.xml"/><Relationship Id="rId17" Type="http://schemas.openxmlformats.org/officeDocument/2006/relationships/diagramQuickStyle" Target="../diagrams/quickStyle8.xml"/><Relationship Id="rId25" Type="http://schemas.openxmlformats.org/officeDocument/2006/relationships/image" Target="../media/image3.png"/><Relationship Id="rId2" Type="http://schemas.openxmlformats.org/officeDocument/2006/relationships/audio" Target="../media/media18.m4a"/><Relationship Id="rId16" Type="http://schemas.openxmlformats.org/officeDocument/2006/relationships/diagramLayout" Target="../diagrams/layout8.xml"/><Relationship Id="rId20" Type="http://schemas.openxmlformats.org/officeDocument/2006/relationships/diagramData" Target="../diagrams/data9.xml"/><Relationship Id="rId1" Type="http://schemas.microsoft.com/office/2007/relationships/media" Target="../media/media18.m4a"/><Relationship Id="rId6" Type="http://schemas.openxmlformats.org/officeDocument/2006/relationships/diagramLayout" Target="../diagrams/layout6.xml"/><Relationship Id="rId11" Type="http://schemas.openxmlformats.org/officeDocument/2006/relationships/diagramLayout" Target="../diagrams/layout7.xml"/><Relationship Id="rId24" Type="http://schemas.microsoft.com/office/2007/relationships/diagramDrawing" Target="../diagrams/drawing9.xml"/><Relationship Id="rId5" Type="http://schemas.openxmlformats.org/officeDocument/2006/relationships/diagramData" Target="../diagrams/data6.xml"/><Relationship Id="rId15" Type="http://schemas.openxmlformats.org/officeDocument/2006/relationships/diagramData" Target="../diagrams/data8.xml"/><Relationship Id="rId23" Type="http://schemas.openxmlformats.org/officeDocument/2006/relationships/diagramColors" Target="../diagrams/colors9.xml"/><Relationship Id="rId10" Type="http://schemas.openxmlformats.org/officeDocument/2006/relationships/diagramData" Target="../diagrams/data7.xml"/><Relationship Id="rId19" Type="http://schemas.microsoft.com/office/2007/relationships/diagramDrawing" Target="../diagrams/drawing8.xml"/><Relationship Id="rId4" Type="http://schemas.openxmlformats.org/officeDocument/2006/relationships/image" Target="../media/image20.jpeg"/><Relationship Id="rId9" Type="http://schemas.microsoft.com/office/2007/relationships/diagramDrawing" Target="../diagrams/drawing6.xml"/><Relationship Id="rId14" Type="http://schemas.microsoft.com/office/2007/relationships/diagramDrawing" Target="../diagrams/drawing7.xml"/><Relationship Id="rId22"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7.xml"/><Relationship Id="rId7" Type="http://schemas.openxmlformats.org/officeDocument/2006/relationships/diagramColors" Target="../diagrams/colors10.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png"/><Relationship Id="rId4" Type="http://schemas.openxmlformats.org/officeDocument/2006/relationships/diagramData" Target="../diagrams/data10.xml"/><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7.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20D66A-D952-862E-95FC-DEA16B217207}"/>
              </a:ext>
            </a:extLst>
          </p:cNvPr>
          <p:cNvSpPr txBox="1"/>
          <p:nvPr/>
        </p:nvSpPr>
        <p:spPr>
          <a:xfrm>
            <a:off x="3251200" y="234874"/>
            <a:ext cx="6096000" cy="707886"/>
          </a:xfrm>
          <a:prstGeom prst="rect">
            <a:avLst/>
          </a:prstGeom>
          <a:noFill/>
        </p:spPr>
        <p:txBody>
          <a:bodyPr wrap="square">
            <a:spAutoFit/>
          </a:bodyPr>
          <a:lstStyle/>
          <a:p>
            <a:r>
              <a:rPr lang="en-IN" sz="4000" b="1" i="1" u="sng">
                <a:solidFill>
                  <a:srgbClr val="002060"/>
                </a:solidFill>
              </a:rPr>
              <a:t>Bankruptcy</a:t>
            </a:r>
            <a:r>
              <a:rPr lang="en-IN" sz="4000" b="1" i="1">
                <a:solidFill>
                  <a:srgbClr val="002060"/>
                </a:solidFill>
              </a:rPr>
              <a:t> </a:t>
            </a:r>
            <a:r>
              <a:rPr lang="en-IN" sz="4000" b="1" i="1" u="sng">
                <a:solidFill>
                  <a:srgbClr val="002060"/>
                </a:solidFill>
              </a:rPr>
              <a:t>Prevention</a:t>
            </a:r>
            <a:endParaRPr lang="en-IN" sz="4000" i="1" u="sng">
              <a:solidFill>
                <a:srgbClr val="002060"/>
              </a:solidFill>
            </a:endParaRPr>
          </a:p>
        </p:txBody>
      </p:sp>
      <p:pic>
        <p:nvPicPr>
          <p:cNvPr id="7" name="Picture 2" descr="Predicting companies's bankruptcy using Machine Learning | by Thomas Le  Menestrel | Towards Entrepreneurship | Medium">
            <a:extLst>
              <a:ext uri="{FF2B5EF4-FFF2-40B4-BE49-F238E27FC236}">
                <a16:creationId xmlns:a16="http://schemas.microsoft.com/office/drawing/2014/main" id="{50ADF910-6C88-294A-8549-DF1D70183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0558"/>
            <a:ext cx="12192000" cy="59474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74ACACE3-B2C1-37B2-45C1-4832030A1938}"/>
              </a:ext>
            </a:extLst>
          </p:cNvPr>
          <p:cNvGraphicFramePr/>
          <p:nvPr>
            <p:extLst>
              <p:ext uri="{D42A27DB-BD31-4B8C-83A1-F6EECF244321}">
                <p14:modId xmlns:p14="http://schemas.microsoft.com/office/powerpoint/2010/main" val="757128679"/>
              </p:ext>
            </p:extLst>
          </p:nvPr>
        </p:nvGraphicFramePr>
        <p:xfrm>
          <a:off x="325847" y="5947442"/>
          <a:ext cx="1752599" cy="59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0E60D892-76BF-435C-3DFC-F85C5E5B2EA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89616943"/>
      </p:ext>
    </p:extLst>
  </p:cSld>
  <p:clrMapOvr>
    <a:masterClrMapping/>
  </p:clrMapOvr>
  <mc:AlternateContent xmlns:mc="http://schemas.openxmlformats.org/markup-compatibility/2006">
    <mc:Choice xmlns:p14="http://schemas.microsoft.com/office/powerpoint/2010/main" Requires="p14">
      <p:transition spd="slow" p14:dur="1500" advTm="9460">
        <p:split orient="vert"/>
      </p:transition>
    </mc:Choice>
    <mc:Fallback>
      <p:transition spd="slow" advTm="946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E62A7-55D7-54BD-E4BD-BB8AF03F0B27}"/>
              </a:ext>
            </a:extLst>
          </p:cNvPr>
          <p:cNvSpPr txBox="1"/>
          <p:nvPr/>
        </p:nvSpPr>
        <p:spPr>
          <a:xfrm>
            <a:off x="2885440" y="416559"/>
            <a:ext cx="6096000" cy="584775"/>
          </a:xfrm>
          <a:prstGeom prst="rect">
            <a:avLst/>
          </a:prstGeom>
          <a:noFill/>
        </p:spPr>
        <p:txBody>
          <a:bodyPr wrap="square">
            <a:spAutoFit/>
          </a:bodyPr>
          <a:lstStyle/>
          <a:p>
            <a:pPr algn="ctr"/>
            <a:r>
              <a:rPr lang="en-US" sz="3200" u="sng">
                <a:solidFill>
                  <a:srgbClr val="C00000"/>
                </a:solidFill>
                <a:effectLst>
                  <a:outerShdw blurRad="38100" dist="25400" dir="5400000" algn="ctr" rotWithShape="0">
                    <a:srgbClr val="6E747A">
                      <a:alpha val="43000"/>
                    </a:srgbClr>
                  </a:outerShdw>
                </a:effectLst>
                <a:latin typeface="Consolas" panose="020B0609020204030204" charset="0"/>
                <a:cs typeface="Consolas" panose="020B0609020204030204" charset="0"/>
              </a:rPr>
              <a:t>CORRELATION MAP</a:t>
            </a:r>
          </a:p>
        </p:txBody>
      </p:sp>
      <p:pic>
        <p:nvPicPr>
          <p:cNvPr id="1028" name="Picture 4">
            <a:extLst>
              <a:ext uri="{FF2B5EF4-FFF2-40B4-BE49-F238E27FC236}">
                <a16:creationId xmlns:a16="http://schemas.microsoft.com/office/drawing/2014/main" id="{0586D29D-3BB5-4DFD-EF13-4009D5813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361" y="1376363"/>
            <a:ext cx="8493760" cy="497363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1AAC768-95DE-749C-E36B-D9BEE441F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71307295"/>
      </p:ext>
    </p:extLst>
  </p:cSld>
  <p:clrMapOvr>
    <a:masterClrMapping/>
  </p:clrMapOvr>
  <p:transition spd="slow" advTm="449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D3D50-CAF6-92CC-EABB-6DE83A917F72}"/>
              </a:ext>
            </a:extLst>
          </p:cNvPr>
          <p:cNvSpPr txBox="1"/>
          <p:nvPr/>
        </p:nvSpPr>
        <p:spPr>
          <a:xfrm>
            <a:off x="5567680" y="314960"/>
            <a:ext cx="1727200" cy="369332"/>
          </a:xfrm>
          <a:prstGeom prst="rect">
            <a:avLst/>
          </a:prstGeom>
          <a:noFill/>
        </p:spPr>
        <p:txBody>
          <a:bodyPr wrap="square">
            <a:spAutoFit/>
          </a:bodyPr>
          <a:lstStyle/>
          <a:p>
            <a:r>
              <a:rPr lang="en-US" sz="1800" b="1" u="sng">
                <a:solidFill>
                  <a:srgbClr val="C00000"/>
                </a:solidFill>
                <a:effectLst>
                  <a:outerShdw blurRad="38100" dist="25400" dir="5400000" algn="ctr" rotWithShape="0">
                    <a:srgbClr val="6E747A">
                      <a:alpha val="43000"/>
                    </a:srgbClr>
                  </a:outerShdw>
                </a:effectLst>
                <a:latin typeface="Consolas" panose="020B0609020204030204" charset="0"/>
                <a:cs typeface="Consolas" panose="020B0609020204030204" charset="0"/>
              </a:rPr>
              <a:t>BOX PLOTS</a:t>
            </a:r>
          </a:p>
        </p:txBody>
      </p:sp>
      <p:pic>
        <p:nvPicPr>
          <p:cNvPr id="5122" name="Picture 2">
            <a:extLst>
              <a:ext uri="{FF2B5EF4-FFF2-40B4-BE49-F238E27FC236}">
                <a16:creationId xmlns:a16="http://schemas.microsoft.com/office/drawing/2014/main" id="{23031573-E364-189B-8924-6925147F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880" y="1178560"/>
            <a:ext cx="9011920" cy="556990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6B9C668-BDEB-C1B9-7290-3D44645FD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7906541"/>
      </p:ext>
    </p:extLst>
  </p:cSld>
  <p:clrMapOvr>
    <a:masterClrMapping/>
  </p:clrMapOvr>
  <p:transition spd="slow" advTm="349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1E7D0E-4A12-CFF4-2404-DDE919944E0A}"/>
              </a:ext>
            </a:extLst>
          </p:cNvPr>
          <p:cNvSpPr txBox="1"/>
          <p:nvPr/>
        </p:nvSpPr>
        <p:spPr>
          <a:xfrm>
            <a:off x="4720940" y="250430"/>
            <a:ext cx="2960628" cy="369332"/>
          </a:xfrm>
          <a:prstGeom prst="rect">
            <a:avLst/>
          </a:prstGeom>
          <a:noFill/>
        </p:spPr>
        <p:txBody>
          <a:bodyPr wrap="square">
            <a:spAutoFit/>
          </a:bodyPr>
          <a:lstStyle/>
          <a:p>
            <a:r>
              <a:rPr lang="en-US" sz="1800" b="1" u="sng">
                <a:solidFill>
                  <a:srgbClr val="C00000"/>
                </a:solidFill>
                <a:effectLst>
                  <a:outerShdw blurRad="38100" dist="25400" dir="5400000" algn="ctr" rotWithShape="0">
                    <a:srgbClr val="6E747A">
                      <a:alpha val="43000"/>
                    </a:srgbClr>
                  </a:outerShdw>
                </a:effectLst>
                <a:latin typeface="Consolas" panose="020B0609020204030204" charset="0"/>
                <a:cs typeface="Consolas" panose="020B0609020204030204" charset="0"/>
              </a:rPr>
              <a:t>COUNT PLOTS</a:t>
            </a:r>
          </a:p>
        </p:txBody>
      </p:sp>
      <p:pic>
        <p:nvPicPr>
          <p:cNvPr id="6149" name="Picture 5">
            <a:extLst>
              <a:ext uri="{FF2B5EF4-FFF2-40B4-BE49-F238E27FC236}">
                <a16:creationId xmlns:a16="http://schemas.microsoft.com/office/drawing/2014/main" id="{31D530C6-08C0-F0B1-D43C-B793A9057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360" y="849229"/>
            <a:ext cx="8006080" cy="580239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A7B91C4E-AF45-74BC-42BC-73EF55DEAF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39459300"/>
      </p:ext>
    </p:extLst>
  </p:cSld>
  <p:clrMapOvr>
    <a:masterClrMapping/>
  </p:clrMapOvr>
  <p:transition spd="slow" advTm="37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279741-AC3C-74DA-E528-DF65F81C86A6}"/>
              </a:ext>
            </a:extLst>
          </p:cNvPr>
          <p:cNvSpPr txBox="1"/>
          <p:nvPr/>
        </p:nvSpPr>
        <p:spPr>
          <a:xfrm>
            <a:off x="2123440" y="680720"/>
            <a:ext cx="3251200" cy="461665"/>
          </a:xfrm>
          <a:prstGeom prst="rect">
            <a:avLst/>
          </a:prstGeom>
          <a:noFill/>
        </p:spPr>
        <p:txBody>
          <a:bodyPr wrap="square" rtlCol="0">
            <a:spAutoFit/>
          </a:bodyPr>
          <a:lstStyle/>
          <a:p>
            <a:r>
              <a:rPr lang="en-IN" sz="2400" b="1" u="sng">
                <a:solidFill>
                  <a:srgbClr val="C00000"/>
                </a:solidFill>
              </a:rPr>
              <a:t>Count plot For Class</a:t>
            </a:r>
          </a:p>
        </p:txBody>
      </p:sp>
      <p:pic>
        <p:nvPicPr>
          <p:cNvPr id="7170" name="Picture 2">
            <a:extLst>
              <a:ext uri="{FF2B5EF4-FFF2-40B4-BE49-F238E27FC236}">
                <a16:creationId xmlns:a16="http://schemas.microsoft.com/office/drawing/2014/main" id="{CDDE6C2E-1AAD-8D6C-ED5E-CD7985C83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308" y="2112804"/>
            <a:ext cx="3295332" cy="26323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4EE4CA-C408-0206-F833-8E01F5C826A9}"/>
              </a:ext>
            </a:extLst>
          </p:cNvPr>
          <p:cNvSpPr txBox="1"/>
          <p:nvPr/>
        </p:nvSpPr>
        <p:spPr>
          <a:xfrm>
            <a:off x="7152639" y="776625"/>
            <a:ext cx="3128645" cy="461665"/>
          </a:xfrm>
          <a:prstGeom prst="rect">
            <a:avLst/>
          </a:prstGeom>
          <a:noFill/>
        </p:spPr>
        <p:txBody>
          <a:bodyPr wrap="square" rtlCol="0">
            <a:spAutoFit/>
          </a:bodyPr>
          <a:lstStyle/>
          <a:p>
            <a:r>
              <a:rPr lang="en-IN" sz="2400" b="1" u="sng">
                <a:solidFill>
                  <a:srgbClr val="C00000"/>
                </a:solidFill>
              </a:rPr>
              <a:t>Pie Chart For Class</a:t>
            </a:r>
          </a:p>
        </p:txBody>
      </p:sp>
      <p:pic>
        <p:nvPicPr>
          <p:cNvPr id="7172" name="Picture 4">
            <a:extLst>
              <a:ext uri="{FF2B5EF4-FFF2-40B4-BE49-F238E27FC236}">
                <a16:creationId xmlns:a16="http://schemas.microsoft.com/office/drawing/2014/main" id="{83F3B97C-D7D8-4931-A360-58167F9F6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435" y="1687830"/>
            <a:ext cx="337185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4E9E91D-2A21-692A-E9E8-598A2186F2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6322875"/>
      </p:ext>
    </p:extLst>
  </p:cSld>
  <p:clrMapOvr>
    <a:masterClrMapping/>
  </p:clrMapOvr>
  <p:transition spd="slow" advTm="55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2BA12-385A-A244-C7AA-F17C0C097BF7}"/>
              </a:ext>
            </a:extLst>
          </p:cNvPr>
          <p:cNvSpPr txBox="1"/>
          <p:nvPr/>
        </p:nvSpPr>
        <p:spPr>
          <a:xfrm>
            <a:off x="5394960" y="50211"/>
            <a:ext cx="2206571" cy="461665"/>
          </a:xfrm>
          <a:prstGeom prst="rect">
            <a:avLst/>
          </a:prstGeom>
          <a:noFill/>
        </p:spPr>
        <p:txBody>
          <a:bodyPr wrap="square" rtlCol="0">
            <a:spAutoFit/>
          </a:bodyPr>
          <a:lstStyle/>
          <a:p>
            <a:r>
              <a:rPr lang="en-IN" sz="2400" b="1" u="sng">
                <a:solidFill>
                  <a:srgbClr val="C00000"/>
                </a:solidFill>
              </a:rPr>
              <a:t>Pair Plot</a:t>
            </a:r>
          </a:p>
        </p:txBody>
      </p:sp>
      <p:pic>
        <p:nvPicPr>
          <p:cNvPr id="8194" name="Picture 2">
            <a:extLst>
              <a:ext uri="{FF2B5EF4-FFF2-40B4-BE49-F238E27FC236}">
                <a16:creationId xmlns:a16="http://schemas.microsoft.com/office/drawing/2014/main" id="{59BB9C5B-082F-179D-7CE9-6CC45A79D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360" y="552516"/>
            <a:ext cx="10261600" cy="630548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C574AAF-3B2F-2ECA-D684-BCD5328BF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8310211"/>
      </p:ext>
    </p:extLst>
  </p:cSld>
  <p:clrMapOvr>
    <a:masterClrMapping/>
  </p:clrMapOvr>
  <p:transition spd="slow" advTm="50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C4E319-8109-CE7D-D7BE-4E4783A049CE}"/>
              </a:ext>
            </a:extLst>
          </p:cNvPr>
          <p:cNvPicPr>
            <a:picLocks noChangeAspect="1"/>
          </p:cNvPicPr>
          <p:nvPr/>
        </p:nvPicPr>
        <p:blipFill rotWithShape="1">
          <a:blip r:embed="rId4">
            <a:extLst>
              <a:ext uri="{28A0092B-C50C-407E-A947-70E740481C1C}">
                <a14:useLocalDpi xmlns:a14="http://schemas.microsoft.com/office/drawing/2010/main" val="0"/>
              </a:ext>
            </a:extLst>
          </a:blip>
          <a:srcRect t="14064" b="14064"/>
          <a:stretch>
            <a:fillRect/>
          </a:stretch>
        </p:blipFill>
        <p:spPr>
          <a:xfrm flipH="1">
            <a:off x="0" y="0"/>
            <a:ext cx="12192000" cy="6858000"/>
          </a:xfrm>
          <a:prstGeom prst="rect">
            <a:avLst/>
          </a:prstGeom>
        </p:spPr>
      </p:pic>
      <p:sp>
        <p:nvSpPr>
          <p:cNvPr id="3" name="矩形 2">
            <a:extLst>
              <a:ext uri="{FF2B5EF4-FFF2-40B4-BE49-F238E27FC236}">
                <a16:creationId xmlns:a16="http://schemas.microsoft.com/office/drawing/2014/main" id="{CCFE674D-E77C-88DC-03FB-0C5D2267C1D6}"/>
              </a:ext>
            </a:extLst>
          </p:cNvPr>
          <p:cNvSpPr/>
          <p:nvPr/>
        </p:nvSpPr>
        <p:spPr>
          <a:xfrm>
            <a:off x="338079" y="70995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5" name="TextBox 4">
            <a:extLst>
              <a:ext uri="{FF2B5EF4-FFF2-40B4-BE49-F238E27FC236}">
                <a16:creationId xmlns:a16="http://schemas.microsoft.com/office/drawing/2014/main" id="{C091AF8F-0BFD-F34C-E06F-2D418859B8FF}"/>
              </a:ext>
            </a:extLst>
          </p:cNvPr>
          <p:cNvSpPr txBox="1"/>
          <p:nvPr/>
        </p:nvSpPr>
        <p:spPr>
          <a:xfrm>
            <a:off x="758190" y="1148695"/>
            <a:ext cx="1087119" cy="923330"/>
          </a:xfrm>
          <a:prstGeom prst="rect">
            <a:avLst/>
          </a:prstGeom>
          <a:noFill/>
        </p:spPr>
        <p:txBody>
          <a:bodyPr wrap="square">
            <a:spAutoFit/>
          </a:bodyPr>
          <a:lstStyle/>
          <a:p>
            <a:r>
              <a:rPr lang="en-US" altLang="zh-CN" sz="5400">
                <a:solidFill>
                  <a:schemeClr val="bg1"/>
                </a:solidFill>
                <a:latin typeface="+mj-lt"/>
              </a:rPr>
              <a:t>03</a:t>
            </a:r>
            <a:endParaRPr lang="zh-CN" altLang="en-US" sz="5400">
              <a:solidFill>
                <a:schemeClr val="bg1"/>
              </a:solidFill>
              <a:latin typeface="+mj-lt"/>
            </a:endParaRPr>
          </a:p>
        </p:txBody>
      </p:sp>
      <p:sp>
        <p:nvSpPr>
          <p:cNvPr id="7" name="TextBox 6">
            <a:extLst>
              <a:ext uri="{FF2B5EF4-FFF2-40B4-BE49-F238E27FC236}">
                <a16:creationId xmlns:a16="http://schemas.microsoft.com/office/drawing/2014/main" id="{9DADD35C-84F1-2BDC-CF5F-0E11CDA759CA}"/>
              </a:ext>
            </a:extLst>
          </p:cNvPr>
          <p:cNvSpPr txBox="1"/>
          <p:nvPr/>
        </p:nvSpPr>
        <p:spPr>
          <a:xfrm>
            <a:off x="1923789" y="1287194"/>
            <a:ext cx="20459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all" spc="0" normalizeH="0" baseline="0" noProof="0">
                <a:ln>
                  <a:noFill/>
                </a:ln>
                <a:solidFill>
                  <a:schemeClr val="bg1"/>
                </a:solidFill>
                <a:effectLst/>
                <a:uLnTx/>
                <a:uFillTx/>
                <a:latin typeface="OPPOSans M" panose="00020600040101010101" charset="-122"/>
                <a:ea typeface="OPPOSans M" panose="00020600040101010101" charset="-122"/>
                <a:cs typeface="+mn-cs"/>
              </a:rPr>
              <a:t>MODEL BUILDING</a:t>
            </a:r>
          </a:p>
        </p:txBody>
      </p:sp>
      <p:pic>
        <p:nvPicPr>
          <p:cNvPr id="6" name="Audio 5">
            <a:hlinkClick r:id="" action="ppaction://media"/>
            <a:extLst>
              <a:ext uri="{FF2B5EF4-FFF2-40B4-BE49-F238E27FC236}">
                <a16:creationId xmlns:a16="http://schemas.microsoft.com/office/drawing/2014/main" id="{DF39E9BE-7E97-B470-2A3E-BAA0B843B8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85571947"/>
      </p:ext>
    </p:extLst>
  </p:cSld>
  <p:clrMapOvr>
    <a:masterClrMapping/>
  </p:clrMapOvr>
  <mc:AlternateContent xmlns:mc="http://schemas.openxmlformats.org/markup-compatibility/2006">
    <mc:Choice xmlns:p14="http://schemas.microsoft.com/office/powerpoint/2010/main" Requires="p14">
      <p:transition spd="slow" p14:dur="1500" advTm="4724">
        <p:split orient="vert"/>
      </p:transition>
    </mc:Choice>
    <mc:Fallback>
      <p:transition spd="slow" advTm="472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FB93B-7BDF-757D-E8DD-E6543BEBCE7E}"/>
              </a:ext>
            </a:extLst>
          </p:cNvPr>
          <p:cNvPicPr>
            <a:picLocks noChangeAspect="1"/>
          </p:cNvPicPr>
          <p:nvPr/>
        </p:nvPicPr>
        <p:blipFill>
          <a:blip r:embed="rId4"/>
          <a:stretch>
            <a:fillRect/>
          </a:stretch>
        </p:blipFill>
        <p:spPr>
          <a:xfrm>
            <a:off x="1837690" y="738187"/>
            <a:ext cx="4574540" cy="5381625"/>
          </a:xfrm>
          <a:prstGeom prst="rect">
            <a:avLst/>
          </a:prstGeom>
        </p:spPr>
      </p:pic>
      <p:sp>
        <p:nvSpPr>
          <p:cNvPr id="4" name="TextBox 3">
            <a:extLst>
              <a:ext uri="{FF2B5EF4-FFF2-40B4-BE49-F238E27FC236}">
                <a16:creationId xmlns:a16="http://schemas.microsoft.com/office/drawing/2014/main" id="{057A7D81-B89B-6F0A-55BC-D7A75DA94C86}"/>
              </a:ext>
            </a:extLst>
          </p:cNvPr>
          <p:cNvSpPr txBox="1"/>
          <p:nvPr/>
        </p:nvSpPr>
        <p:spPr>
          <a:xfrm>
            <a:off x="7306310" y="1004054"/>
            <a:ext cx="6096000" cy="523220"/>
          </a:xfrm>
          <a:prstGeom prst="rect">
            <a:avLst/>
          </a:prstGeom>
          <a:noFill/>
        </p:spPr>
        <p:txBody>
          <a:bodyPr wrap="square">
            <a:spAutoFit/>
          </a:bodyPr>
          <a:lstStyle/>
          <a:p>
            <a:r>
              <a:rPr kumimoji="1" lang="en-US" altLang="zh-CN" sz="280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MODEL BUILDING</a:t>
            </a:r>
          </a:p>
        </p:txBody>
      </p:sp>
      <p:sp>
        <p:nvSpPr>
          <p:cNvPr id="6" name="TextBox 5">
            <a:extLst>
              <a:ext uri="{FF2B5EF4-FFF2-40B4-BE49-F238E27FC236}">
                <a16:creationId xmlns:a16="http://schemas.microsoft.com/office/drawing/2014/main" id="{F2F4F2C3-01E9-17CA-4636-B39A821371E7}"/>
              </a:ext>
            </a:extLst>
          </p:cNvPr>
          <p:cNvSpPr txBox="1"/>
          <p:nvPr/>
        </p:nvSpPr>
        <p:spPr>
          <a:xfrm>
            <a:off x="7406640" y="2286511"/>
            <a:ext cx="4328160" cy="239097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OPPOSans R" panose="00020600040101010101" charset="-122"/>
                <a:ea typeface="OPPOSans R" panose="00020600040101010101" charset="-122"/>
                <a:cs typeface="+mn-cs"/>
              </a:rPr>
              <a:t>In the Model Building we built different regression models such as </a:t>
            </a:r>
            <a:r>
              <a:rPr lang="en-US" altLang="zh-CN">
                <a:solidFill>
                  <a:prstClr val="black"/>
                </a:solidFill>
                <a:latin typeface="OPPOSans R" panose="00020600040101010101" charset="-122"/>
                <a:ea typeface="OPPOSans R" panose="00020600040101010101" charset="-122"/>
              </a:rPr>
              <a:t>Logistic Regression, Naive Bayes, KNN, Random Forest, Decision Tree, Support Vector Machine, XGBoost, CatBoost</a:t>
            </a:r>
            <a:r>
              <a:rPr kumimoji="0" lang="en-US" altLang="zh-CN" sz="1800" b="0" i="0" u="none" strike="noStrike" kern="1200" cap="none" spc="0" normalizeH="0" baseline="0" noProof="0">
                <a:ln>
                  <a:noFill/>
                </a:ln>
                <a:solidFill>
                  <a:prstClr val="black"/>
                </a:solidFill>
                <a:effectLst/>
                <a:uLnTx/>
                <a:uFillTx/>
                <a:latin typeface="OPPOSans R" panose="00020600040101010101" charset="-122"/>
                <a:ea typeface="OPPOSans R" panose="00020600040101010101" charset="-122"/>
                <a:cs typeface="+mn-cs"/>
              </a:rPr>
              <a:t> and selected the best fitting model which has high accuracy rate.</a:t>
            </a:r>
          </a:p>
        </p:txBody>
      </p:sp>
      <p:pic>
        <p:nvPicPr>
          <p:cNvPr id="5" name="Audio 4">
            <a:hlinkClick r:id="" action="ppaction://media"/>
            <a:extLst>
              <a:ext uri="{FF2B5EF4-FFF2-40B4-BE49-F238E27FC236}">
                <a16:creationId xmlns:a16="http://schemas.microsoft.com/office/drawing/2014/main" id="{FE22E159-7C29-0A57-EA27-7649FD17CE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36088983"/>
      </p:ext>
    </p:extLst>
  </p:cSld>
  <p:clrMapOvr>
    <a:masterClrMapping/>
  </p:clrMapOvr>
  <p:transition spd="slow" advTm="190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677A61-CB3C-960D-666E-C88894A5EDB3}"/>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a:fillRect/>
          </a:stretch>
        </p:blipFill>
        <p:spPr>
          <a:xfrm>
            <a:off x="8044815" y="0"/>
            <a:ext cx="4147185" cy="7000240"/>
          </a:xfrm>
          <a:prstGeom prst="rect">
            <a:avLst/>
          </a:prstGeom>
        </p:spPr>
      </p:pic>
      <p:sp>
        <p:nvSpPr>
          <p:cNvPr id="3" name="TextBox 2">
            <a:extLst>
              <a:ext uri="{FF2B5EF4-FFF2-40B4-BE49-F238E27FC236}">
                <a16:creationId xmlns:a16="http://schemas.microsoft.com/office/drawing/2014/main" id="{3DC59C41-3BBB-14FE-5ADA-9DE9B21AF4C1}"/>
              </a:ext>
            </a:extLst>
          </p:cNvPr>
          <p:cNvSpPr txBox="1"/>
          <p:nvPr/>
        </p:nvSpPr>
        <p:spPr>
          <a:xfrm>
            <a:off x="2032000" y="386080"/>
            <a:ext cx="3139440" cy="461665"/>
          </a:xfrm>
          <a:prstGeom prst="rect">
            <a:avLst/>
          </a:prstGeom>
          <a:noFill/>
        </p:spPr>
        <p:txBody>
          <a:bodyPr wrap="square" rtlCol="0">
            <a:spAutoFit/>
          </a:bodyPr>
          <a:lstStyle/>
          <a:p>
            <a:r>
              <a:rPr lang="en-IN" sz="2400" b="1" i="1" u="sng">
                <a:solidFill>
                  <a:srgbClr val="002060"/>
                </a:solidFill>
              </a:rPr>
              <a:t>Regression Models</a:t>
            </a:r>
          </a:p>
        </p:txBody>
      </p:sp>
      <p:graphicFrame>
        <p:nvGraphicFramePr>
          <p:cNvPr id="8" name="Diagram 7">
            <a:extLst>
              <a:ext uri="{FF2B5EF4-FFF2-40B4-BE49-F238E27FC236}">
                <a16:creationId xmlns:a16="http://schemas.microsoft.com/office/drawing/2014/main" id="{8B8C7B95-F029-66F4-5532-6BC8555E1E28}"/>
              </a:ext>
            </a:extLst>
          </p:cNvPr>
          <p:cNvGraphicFramePr/>
          <p:nvPr>
            <p:extLst>
              <p:ext uri="{D42A27DB-BD31-4B8C-83A1-F6EECF244321}">
                <p14:modId xmlns:p14="http://schemas.microsoft.com/office/powerpoint/2010/main" val="4158386318"/>
              </p:ext>
            </p:extLst>
          </p:nvPr>
        </p:nvGraphicFramePr>
        <p:xfrm>
          <a:off x="2032000" y="1107441"/>
          <a:ext cx="3779520" cy="11857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id="{A58D5A50-9370-93C1-37C4-348FD47F1874}"/>
              </a:ext>
            </a:extLst>
          </p:cNvPr>
          <p:cNvGraphicFramePr/>
          <p:nvPr>
            <p:extLst>
              <p:ext uri="{D42A27DB-BD31-4B8C-83A1-F6EECF244321}">
                <p14:modId xmlns:p14="http://schemas.microsoft.com/office/powerpoint/2010/main" val="474675710"/>
              </p:ext>
            </p:extLst>
          </p:nvPr>
        </p:nvGraphicFramePr>
        <p:xfrm>
          <a:off x="2032000" y="2417744"/>
          <a:ext cx="3779520" cy="89441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0" name="Diagram 9">
            <a:extLst>
              <a:ext uri="{FF2B5EF4-FFF2-40B4-BE49-F238E27FC236}">
                <a16:creationId xmlns:a16="http://schemas.microsoft.com/office/drawing/2014/main" id="{F7880DC6-9DE3-5F43-48D8-8BA071E660BD}"/>
              </a:ext>
            </a:extLst>
          </p:cNvPr>
          <p:cNvGraphicFramePr/>
          <p:nvPr>
            <p:extLst>
              <p:ext uri="{D42A27DB-BD31-4B8C-83A1-F6EECF244321}">
                <p14:modId xmlns:p14="http://schemas.microsoft.com/office/powerpoint/2010/main" val="3359140475"/>
              </p:ext>
            </p:extLst>
          </p:nvPr>
        </p:nvGraphicFramePr>
        <p:xfrm>
          <a:off x="2032000" y="3545841"/>
          <a:ext cx="3779520" cy="89441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1" name="Diagram 10">
            <a:extLst>
              <a:ext uri="{FF2B5EF4-FFF2-40B4-BE49-F238E27FC236}">
                <a16:creationId xmlns:a16="http://schemas.microsoft.com/office/drawing/2014/main" id="{99E65821-5D4E-433F-64B0-A2938A636781}"/>
              </a:ext>
            </a:extLst>
          </p:cNvPr>
          <p:cNvGraphicFramePr/>
          <p:nvPr>
            <p:extLst>
              <p:ext uri="{D42A27DB-BD31-4B8C-83A1-F6EECF244321}">
                <p14:modId xmlns:p14="http://schemas.microsoft.com/office/powerpoint/2010/main" val="4105399093"/>
              </p:ext>
            </p:extLst>
          </p:nvPr>
        </p:nvGraphicFramePr>
        <p:xfrm>
          <a:off x="2032000" y="4588529"/>
          <a:ext cx="3779520" cy="116203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6" name="Audio 5">
            <a:hlinkClick r:id="" action="ppaction://media"/>
            <a:extLst>
              <a:ext uri="{FF2B5EF4-FFF2-40B4-BE49-F238E27FC236}">
                <a16:creationId xmlns:a16="http://schemas.microsoft.com/office/drawing/2014/main" id="{9330E73F-85B8-CDA5-7605-9D932DB62B5C}"/>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99428411"/>
      </p:ext>
    </p:extLst>
  </p:cSld>
  <p:clrMapOvr>
    <a:masterClrMapping/>
  </p:clrMapOvr>
  <p:transition spd="slow" advTm="2432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5DA871-FDB5-70B6-AEB5-466DD69D7394}"/>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a:fillRect/>
          </a:stretch>
        </p:blipFill>
        <p:spPr>
          <a:xfrm>
            <a:off x="8044815" y="0"/>
            <a:ext cx="4147185" cy="7000240"/>
          </a:xfrm>
          <a:prstGeom prst="rect">
            <a:avLst/>
          </a:prstGeom>
        </p:spPr>
      </p:pic>
      <p:graphicFrame>
        <p:nvGraphicFramePr>
          <p:cNvPr id="7" name="Diagram 6">
            <a:extLst>
              <a:ext uri="{FF2B5EF4-FFF2-40B4-BE49-F238E27FC236}">
                <a16:creationId xmlns:a16="http://schemas.microsoft.com/office/drawing/2014/main" id="{B5B2F928-855C-B3F3-A9C9-D5B9AFF15F29}"/>
              </a:ext>
            </a:extLst>
          </p:cNvPr>
          <p:cNvGraphicFramePr/>
          <p:nvPr>
            <p:extLst>
              <p:ext uri="{D42A27DB-BD31-4B8C-83A1-F6EECF244321}">
                <p14:modId xmlns:p14="http://schemas.microsoft.com/office/powerpoint/2010/main" val="1383016968"/>
              </p:ext>
            </p:extLst>
          </p:nvPr>
        </p:nvGraphicFramePr>
        <p:xfrm>
          <a:off x="2099945" y="778192"/>
          <a:ext cx="3914774" cy="12003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8D8D733E-E31B-C82B-4B68-B18A41DAEE58}"/>
              </a:ext>
            </a:extLst>
          </p:cNvPr>
          <p:cNvGraphicFramePr/>
          <p:nvPr>
            <p:extLst>
              <p:ext uri="{D42A27DB-BD31-4B8C-83A1-F6EECF244321}">
                <p14:modId xmlns:p14="http://schemas.microsoft.com/office/powerpoint/2010/main" val="3708842600"/>
              </p:ext>
            </p:extLst>
          </p:nvPr>
        </p:nvGraphicFramePr>
        <p:xfrm>
          <a:off x="2099946" y="2022791"/>
          <a:ext cx="3914773" cy="12003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902D7DC9-0B6C-4235-9512-A9EF89961C14}"/>
              </a:ext>
            </a:extLst>
          </p:cNvPr>
          <p:cNvGraphicFramePr/>
          <p:nvPr>
            <p:extLst>
              <p:ext uri="{D42A27DB-BD31-4B8C-83A1-F6EECF244321}">
                <p14:modId xmlns:p14="http://schemas.microsoft.com/office/powerpoint/2010/main" val="1027044200"/>
              </p:ext>
            </p:extLst>
          </p:nvPr>
        </p:nvGraphicFramePr>
        <p:xfrm>
          <a:off x="2099945" y="3405724"/>
          <a:ext cx="3914773" cy="95648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0" name="Diagram 9">
            <a:extLst>
              <a:ext uri="{FF2B5EF4-FFF2-40B4-BE49-F238E27FC236}">
                <a16:creationId xmlns:a16="http://schemas.microsoft.com/office/drawing/2014/main" id="{2538D7EF-1FB6-F66D-BFEA-15609120DE3B}"/>
              </a:ext>
            </a:extLst>
          </p:cNvPr>
          <p:cNvGraphicFramePr/>
          <p:nvPr>
            <p:extLst>
              <p:ext uri="{D42A27DB-BD31-4B8C-83A1-F6EECF244321}">
                <p14:modId xmlns:p14="http://schemas.microsoft.com/office/powerpoint/2010/main" val="4175474675"/>
              </p:ext>
            </p:extLst>
          </p:nvPr>
        </p:nvGraphicFramePr>
        <p:xfrm>
          <a:off x="2099945" y="4679354"/>
          <a:ext cx="3914772" cy="956489"/>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6" name="Audio 5">
            <a:hlinkClick r:id="" action="ppaction://media"/>
            <a:extLst>
              <a:ext uri="{FF2B5EF4-FFF2-40B4-BE49-F238E27FC236}">
                <a16:creationId xmlns:a16="http://schemas.microsoft.com/office/drawing/2014/main" id="{9A76ADE9-2C61-8624-49A4-1350354F04BF}"/>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08809901"/>
      </p:ext>
    </p:extLst>
  </p:cSld>
  <p:clrMapOvr>
    <a:masterClrMapping/>
  </p:clrMapOvr>
  <p:transition spd="slow" advTm="2016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104E399-45FB-7229-0A49-6A2A46A1A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480" y="1188403"/>
            <a:ext cx="10891520" cy="5475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14EFFF-D09D-9CB6-45A1-7921ECFD570D}"/>
              </a:ext>
            </a:extLst>
          </p:cNvPr>
          <p:cNvSpPr txBox="1"/>
          <p:nvPr/>
        </p:nvSpPr>
        <p:spPr>
          <a:xfrm>
            <a:off x="2296160" y="304800"/>
            <a:ext cx="8514080" cy="523220"/>
          </a:xfrm>
          <a:prstGeom prst="rect">
            <a:avLst/>
          </a:prstGeom>
          <a:noFill/>
        </p:spPr>
        <p:txBody>
          <a:bodyPr wrap="square" rtlCol="0">
            <a:spAutoFit/>
          </a:bodyPr>
          <a:lstStyle/>
          <a:p>
            <a:r>
              <a:rPr lang="en-IN" sz="2800" b="1" u="sng">
                <a:solidFill>
                  <a:srgbClr val="C00000"/>
                </a:solidFill>
              </a:rPr>
              <a:t>Accuracies Of Different Classification Models</a:t>
            </a:r>
          </a:p>
        </p:txBody>
      </p:sp>
      <p:pic>
        <p:nvPicPr>
          <p:cNvPr id="4" name="Audio 3">
            <a:hlinkClick r:id="" action="ppaction://media"/>
            <a:extLst>
              <a:ext uri="{FF2B5EF4-FFF2-40B4-BE49-F238E27FC236}">
                <a16:creationId xmlns:a16="http://schemas.microsoft.com/office/drawing/2014/main" id="{45816AE6-0E13-A4E6-08DD-A8D364819B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70040022"/>
      </p:ext>
    </p:extLst>
  </p:cSld>
  <p:clrMapOvr>
    <a:masterClrMapping/>
  </p:clrMapOvr>
  <p:transition spd="slow" advTm="616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6728C9-5B33-E2EA-EA5E-50CA1E3244A1}"/>
              </a:ext>
            </a:extLst>
          </p:cNvPr>
          <p:cNvSpPr txBox="1"/>
          <p:nvPr/>
        </p:nvSpPr>
        <p:spPr>
          <a:xfrm>
            <a:off x="2052320" y="2020054"/>
            <a:ext cx="6096000" cy="646331"/>
          </a:xfrm>
          <a:prstGeom prst="rect">
            <a:avLst/>
          </a:prstGeom>
          <a:noFill/>
        </p:spPr>
        <p:txBody>
          <a:bodyPr wrap="square">
            <a:spAutoFit/>
          </a:bodyPr>
          <a:lstStyle/>
          <a:p>
            <a:pPr marL="285750" indent="-285750">
              <a:buFont typeface="Wingdings" panose="05000000000000000000" pitchFamily="2" charset="2"/>
              <a:buChar char="Ø"/>
            </a:pPr>
            <a:r>
              <a:rPr lang="en-IN"/>
              <a:t> </a:t>
            </a:r>
            <a:r>
              <a:rPr lang="en-IN" sz="1800"/>
              <a:t>Himavanth Ila</a:t>
            </a:r>
          </a:p>
          <a:p>
            <a:pPr marL="285750" indent="-285750">
              <a:buFont typeface="Wingdings" panose="05000000000000000000" pitchFamily="2" charset="2"/>
              <a:buChar char="Ø"/>
            </a:pPr>
            <a:r>
              <a:rPr lang="en-IN" sz="1800"/>
              <a:t> Neha Ramchandani</a:t>
            </a:r>
          </a:p>
        </p:txBody>
      </p:sp>
      <p:sp>
        <p:nvSpPr>
          <p:cNvPr id="6" name="TextBox 5">
            <a:extLst>
              <a:ext uri="{FF2B5EF4-FFF2-40B4-BE49-F238E27FC236}">
                <a16:creationId xmlns:a16="http://schemas.microsoft.com/office/drawing/2014/main" id="{B34D43C8-C174-307C-777F-D7B3A64EFC80}"/>
              </a:ext>
            </a:extLst>
          </p:cNvPr>
          <p:cNvSpPr txBox="1"/>
          <p:nvPr/>
        </p:nvSpPr>
        <p:spPr>
          <a:xfrm>
            <a:off x="2052320" y="1229360"/>
            <a:ext cx="3347719" cy="461665"/>
          </a:xfrm>
          <a:prstGeom prst="rect">
            <a:avLst/>
          </a:prstGeom>
          <a:noFill/>
        </p:spPr>
        <p:txBody>
          <a:bodyPr wrap="square" rtlCol="0">
            <a:spAutoFit/>
          </a:bodyPr>
          <a:lstStyle/>
          <a:p>
            <a:r>
              <a:rPr lang="en-IN" sz="2400" b="1">
                <a:solidFill>
                  <a:srgbClr val="002060"/>
                </a:solidFill>
              </a:rPr>
              <a:t>MENTORS</a:t>
            </a:r>
          </a:p>
        </p:txBody>
      </p:sp>
      <p:sp>
        <p:nvSpPr>
          <p:cNvPr id="7" name="TextBox 6">
            <a:extLst>
              <a:ext uri="{FF2B5EF4-FFF2-40B4-BE49-F238E27FC236}">
                <a16:creationId xmlns:a16="http://schemas.microsoft.com/office/drawing/2014/main" id="{7331ACB0-49C5-6E29-DE8D-015069343124}"/>
              </a:ext>
            </a:extLst>
          </p:cNvPr>
          <p:cNvSpPr txBox="1"/>
          <p:nvPr/>
        </p:nvSpPr>
        <p:spPr>
          <a:xfrm>
            <a:off x="2052320" y="3050124"/>
            <a:ext cx="4475479" cy="461665"/>
          </a:xfrm>
          <a:prstGeom prst="rect">
            <a:avLst/>
          </a:prstGeom>
          <a:noFill/>
        </p:spPr>
        <p:txBody>
          <a:bodyPr wrap="square" rtlCol="0">
            <a:spAutoFit/>
          </a:bodyPr>
          <a:lstStyle/>
          <a:p>
            <a:r>
              <a:rPr lang="en-IN" sz="2400" b="1">
                <a:solidFill>
                  <a:srgbClr val="002060"/>
                </a:solidFill>
              </a:rPr>
              <a:t>TEAM MEMBERS</a:t>
            </a:r>
          </a:p>
        </p:txBody>
      </p:sp>
      <p:sp>
        <p:nvSpPr>
          <p:cNvPr id="8" name="TextBox 7">
            <a:extLst>
              <a:ext uri="{FF2B5EF4-FFF2-40B4-BE49-F238E27FC236}">
                <a16:creationId xmlns:a16="http://schemas.microsoft.com/office/drawing/2014/main" id="{E8771D97-82C7-81B3-CF89-16084FF692D4}"/>
              </a:ext>
            </a:extLst>
          </p:cNvPr>
          <p:cNvSpPr txBox="1"/>
          <p:nvPr/>
        </p:nvSpPr>
        <p:spPr>
          <a:xfrm>
            <a:off x="2052320" y="3803195"/>
            <a:ext cx="3896359" cy="1754326"/>
          </a:xfrm>
          <a:prstGeom prst="rect">
            <a:avLst/>
          </a:prstGeom>
          <a:noFill/>
        </p:spPr>
        <p:txBody>
          <a:bodyPr wrap="square" rtlCol="0">
            <a:spAutoFit/>
          </a:bodyPr>
          <a:lstStyle/>
          <a:p>
            <a:pPr marL="285750" indent="-285750">
              <a:buFont typeface="Wingdings" panose="05000000000000000000" pitchFamily="2" charset="2"/>
              <a:buChar char="Ø"/>
            </a:pPr>
            <a:r>
              <a:rPr lang="en-IN"/>
              <a:t>Ajeeth Kumar</a:t>
            </a:r>
          </a:p>
          <a:p>
            <a:pPr marL="285750" indent="-285750">
              <a:buFont typeface="Wingdings" panose="05000000000000000000" pitchFamily="2" charset="2"/>
              <a:buChar char="Ø"/>
            </a:pPr>
            <a:r>
              <a:rPr lang="en-IN"/>
              <a:t>Himmat Singh</a:t>
            </a:r>
          </a:p>
          <a:p>
            <a:pPr marL="285750" indent="-285750">
              <a:buFont typeface="Wingdings" panose="05000000000000000000" pitchFamily="2" charset="2"/>
              <a:buChar char="Ø"/>
            </a:pPr>
            <a:r>
              <a:rPr lang="en-IN"/>
              <a:t>Shazia Umar</a:t>
            </a:r>
          </a:p>
          <a:p>
            <a:pPr marL="285750" indent="-285750">
              <a:buFont typeface="Wingdings" panose="05000000000000000000" pitchFamily="2" charset="2"/>
              <a:buChar char="Ø"/>
            </a:pPr>
            <a:r>
              <a:rPr lang="en-IN"/>
              <a:t>Shubham Patidar</a:t>
            </a:r>
          </a:p>
          <a:p>
            <a:pPr marL="285750" indent="-285750">
              <a:buFont typeface="Wingdings" panose="05000000000000000000" pitchFamily="2" charset="2"/>
              <a:buChar char="Ø"/>
            </a:pPr>
            <a:r>
              <a:rPr lang="en-IN"/>
              <a:t>Shweta Kumbal</a:t>
            </a:r>
          </a:p>
          <a:p>
            <a:pPr marL="285750" indent="-285750">
              <a:buFont typeface="Wingdings" panose="05000000000000000000" pitchFamily="2" charset="2"/>
              <a:buChar char="Ø"/>
            </a:pPr>
            <a:endParaRPr lang="en-IN"/>
          </a:p>
        </p:txBody>
      </p:sp>
      <p:pic>
        <p:nvPicPr>
          <p:cNvPr id="3" name="Audio 2">
            <a:hlinkClick r:id="" action="ppaction://media"/>
            <a:extLst>
              <a:ext uri="{FF2B5EF4-FFF2-40B4-BE49-F238E27FC236}">
                <a16:creationId xmlns:a16="http://schemas.microsoft.com/office/drawing/2014/main" id="{1A08B6B0-1815-176C-CC5B-8891676BD9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28147066"/>
      </p:ext>
    </p:extLst>
  </p:cSld>
  <p:clrMapOvr>
    <a:masterClrMapping/>
  </p:clrMapOvr>
  <p:transition spd="slow" advTm="157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AF0E091-D8E5-F14B-8C14-94DF856789A6}"/>
              </a:ext>
            </a:extLst>
          </p:cNvPr>
          <p:cNvPicPr>
            <a:picLocks noChangeAspect="1"/>
          </p:cNvPicPr>
          <p:nvPr/>
        </p:nvPicPr>
        <p:blipFill rotWithShape="1">
          <a:blip r:embed="rId4"/>
          <a:srcRect b="16051"/>
          <a:stretch>
            <a:fillRect/>
          </a:stretch>
        </p:blipFill>
        <p:spPr>
          <a:xfrm flipH="1">
            <a:off x="8170" y="1"/>
            <a:ext cx="12175660" cy="6857999"/>
          </a:xfrm>
          <a:prstGeom prst="rect">
            <a:avLst/>
          </a:prstGeom>
        </p:spPr>
      </p:pic>
      <p:sp>
        <p:nvSpPr>
          <p:cNvPr id="5" name="TextBox 4">
            <a:extLst>
              <a:ext uri="{FF2B5EF4-FFF2-40B4-BE49-F238E27FC236}">
                <a16:creationId xmlns:a16="http://schemas.microsoft.com/office/drawing/2014/main" id="{3C58A0BD-47C9-FADA-9D7D-76356424C5BA}"/>
              </a:ext>
            </a:extLst>
          </p:cNvPr>
          <p:cNvSpPr txBox="1"/>
          <p:nvPr/>
        </p:nvSpPr>
        <p:spPr>
          <a:xfrm>
            <a:off x="2397760" y="1584960"/>
            <a:ext cx="4460240" cy="1200329"/>
          </a:xfrm>
          <a:prstGeom prst="rect">
            <a:avLst/>
          </a:prstGeom>
          <a:noFill/>
        </p:spPr>
        <p:txBody>
          <a:bodyPr wrap="square" rtlCol="0">
            <a:spAutoFit/>
          </a:bodyPr>
          <a:lstStyle/>
          <a:p>
            <a:r>
              <a:rPr lang="en-IN" i="1"/>
              <a:t>Logistic regression, Naive Bayes, Random Forest, SVM, XG Boost, Cat Boost are the best fitting Models with the Accuracy of 100.00 %</a:t>
            </a:r>
          </a:p>
        </p:txBody>
      </p:sp>
      <p:pic>
        <p:nvPicPr>
          <p:cNvPr id="4" name="Audio 3">
            <a:hlinkClick r:id="" action="ppaction://media"/>
            <a:extLst>
              <a:ext uri="{FF2B5EF4-FFF2-40B4-BE49-F238E27FC236}">
                <a16:creationId xmlns:a16="http://schemas.microsoft.com/office/drawing/2014/main" id="{D0B577B7-369A-A975-FF28-A29FE23F57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16971469"/>
      </p:ext>
    </p:extLst>
  </p:cSld>
  <p:clrMapOvr>
    <a:masterClrMapping/>
  </p:clrMapOvr>
  <p:transition spd="slow" advTm="1194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46CC83-8AB7-14B5-393F-5E06CAEFBEAD}"/>
              </a:ext>
            </a:extLst>
          </p:cNvPr>
          <p:cNvPicPr>
            <a:picLocks noChangeAspect="1"/>
          </p:cNvPicPr>
          <p:nvPr/>
        </p:nvPicPr>
        <p:blipFill rotWithShape="1">
          <a:blip r:embed="rId4">
            <a:extLst>
              <a:ext uri="{28A0092B-C50C-407E-A947-70E740481C1C}">
                <a14:useLocalDpi xmlns:a14="http://schemas.microsoft.com/office/drawing/2010/main" val="0"/>
              </a:ext>
            </a:extLst>
          </a:blip>
          <a:srcRect t="7307" b="7307"/>
          <a:stretch>
            <a:fillRect/>
          </a:stretch>
        </p:blipFill>
        <p:spPr>
          <a:xfrm flipH="1">
            <a:off x="0" y="0"/>
            <a:ext cx="12102604" cy="6858000"/>
          </a:xfrm>
          <a:prstGeom prst="rect">
            <a:avLst/>
          </a:prstGeom>
        </p:spPr>
      </p:pic>
      <p:sp>
        <p:nvSpPr>
          <p:cNvPr id="3" name="矩形 2">
            <a:extLst>
              <a:ext uri="{FF2B5EF4-FFF2-40B4-BE49-F238E27FC236}">
                <a16:creationId xmlns:a16="http://schemas.microsoft.com/office/drawing/2014/main" id="{D493711E-4F4E-9DEB-A707-4A68E57B098A}"/>
              </a:ext>
            </a:extLst>
          </p:cNvPr>
          <p:cNvSpPr/>
          <p:nvPr/>
        </p:nvSpPr>
        <p:spPr>
          <a:xfrm>
            <a:off x="439679" y="821865"/>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6000">
                <a:solidFill>
                  <a:schemeClr val="bg1"/>
                </a:solidFill>
                <a:latin typeface="+mj-lt"/>
              </a:rPr>
              <a:t>04</a:t>
            </a:r>
            <a:endParaRPr lang="zh-CN" altLang="en-US" sz="6000">
              <a:solidFill>
                <a:schemeClr val="bg1"/>
              </a:solidFill>
              <a:latin typeface="+mj-lt"/>
            </a:endParaRPr>
          </a:p>
        </p:txBody>
      </p:sp>
      <p:sp>
        <p:nvSpPr>
          <p:cNvPr id="5" name="TextBox 4">
            <a:extLst>
              <a:ext uri="{FF2B5EF4-FFF2-40B4-BE49-F238E27FC236}">
                <a16:creationId xmlns:a16="http://schemas.microsoft.com/office/drawing/2014/main" id="{CCAEC595-2DE2-95AB-C475-9FA6C18D02A1}"/>
              </a:ext>
            </a:extLst>
          </p:cNvPr>
          <p:cNvSpPr txBox="1"/>
          <p:nvPr/>
        </p:nvSpPr>
        <p:spPr>
          <a:xfrm>
            <a:off x="1440180" y="1522214"/>
            <a:ext cx="221742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chemeClr val="bg1"/>
                </a:solidFill>
                <a:effectLst/>
                <a:uLnTx/>
                <a:uFillTx/>
                <a:latin typeface="OPPOSans M" panose="00020600040101010101" charset="-122"/>
                <a:ea typeface="OPPOSans M" panose="00020600040101010101" charset="-122"/>
                <a:cs typeface="+mn-cs"/>
              </a:rPr>
              <a:t>DEPLOYMENT</a:t>
            </a:r>
          </a:p>
        </p:txBody>
      </p:sp>
      <p:pic>
        <p:nvPicPr>
          <p:cNvPr id="6" name="Audio 5">
            <a:hlinkClick r:id="" action="ppaction://media"/>
            <a:extLst>
              <a:ext uri="{FF2B5EF4-FFF2-40B4-BE49-F238E27FC236}">
                <a16:creationId xmlns:a16="http://schemas.microsoft.com/office/drawing/2014/main" id="{55FF5A4E-73D7-C4BB-D241-9E44DD7803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87289527"/>
      </p:ext>
    </p:extLst>
  </p:cSld>
  <p:clrMapOvr>
    <a:masterClrMapping/>
  </p:clrMapOvr>
  <mc:AlternateContent xmlns:mc="http://schemas.openxmlformats.org/markup-compatibility/2006">
    <mc:Choice xmlns:p14="http://schemas.microsoft.com/office/powerpoint/2010/main" Requires="p14">
      <p:transition spd="slow" p14:dur="1500" advTm="5861">
        <p:split orient="vert"/>
      </p:transition>
    </mc:Choice>
    <mc:Fallback>
      <p:transition spd="slow" advTm="586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3AF61D0C-90AE-3EDB-5D84-D4854C306D30}"/>
              </a:ext>
            </a:extLst>
          </p:cNvPr>
          <p:cNvPicPr>
            <a:picLocks noChangeAspect="1"/>
          </p:cNvPicPr>
          <p:nvPr/>
        </p:nvPicPr>
        <p:blipFill>
          <a:blip r:embed="rId4">
            <a:lum contrast="-6000"/>
          </a:blip>
          <a:srcRect l="3623" t="5539" r="-3623" b="-5539"/>
          <a:stretch>
            <a:fillRect/>
          </a:stretch>
        </p:blipFill>
        <p:spPr>
          <a:xfrm>
            <a:off x="1103947" y="1512689"/>
            <a:ext cx="6712585" cy="3473450"/>
          </a:xfrm>
          <a:prstGeom prst="rect">
            <a:avLst/>
          </a:prstGeom>
          <a:effectLst>
            <a:softEdge rad="127000"/>
          </a:effectLst>
        </p:spPr>
      </p:pic>
      <p:sp>
        <p:nvSpPr>
          <p:cNvPr id="4" name="TextBox 3">
            <a:extLst>
              <a:ext uri="{FF2B5EF4-FFF2-40B4-BE49-F238E27FC236}">
                <a16:creationId xmlns:a16="http://schemas.microsoft.com/office/drawing/2014/main" id="{CBE6EA1C-74AB-BBDC-3580-90C62591D10B}"/>
              </a:ext>
            </a:extLst>
          </p:cNvPr>
          <p:cNvSpPr txBox="1"/>
          <p:nvPr/>
        </p:nvSpPr>
        <p:spPr>
          <a:xfrm>
            <a:off x="7816532" y="1512689"/>
            <a:ext cx="3810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1" u="sng">
                <a:solidFill>
                  <a:srgbClr val="7030A0"/>
                </a:solidFill>
                <a:latin typeface="OPPOSans B" panose="00020600040101010101" pitchFamily="18" charset="-122"/>
                <a:ea typeface="OPPOSans B" panose="00020600040101010101" pitchFamily="18" charset="-122"/>
                <a:cs typeface="OPPOSans B" panose="00020600040101010101" pitchFamily="18" charset="-122"/>
              </a:rPr>
              <a:t>DEPLOYMENT USING STREAMLIT</a:t>
            </a:r>
          </a:p>
        </p:txBody>
      </p:sp>
      <p:sp>
        <p:nvSpPr>
          <p:cNvPr id="6" name="TextBox 5">
            <a:extLst>
              <a:ext uri="{FF2B5EF4-FFF2-40B4-BE49-F238E27FC236}">
                <a16:creationId xmlns:a16="http://schemas.microsoft.com/office/drawing/2014/main" id="{95E8ADBA-7B30-3EDD-B874-B508D7CA1045}"/>
              </a:ext>
            </a:extLst>
          </p:cNvPr>
          <p:cNvSpPr txBox="1"/>
          <p:nvPr/>
        </p:nvSpPr>
        <p:spPr>
          <a:xfrm>
            <a:off x="7789545" y="2377091"/>
            <a:ext cx="3562668" cy="239097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800">
                <a:solidFill>
                  <a:prstClr val="black"/>
                </a:solidFill>
                <a:latin typeface="OPPOSans R" panose="00020600040101010101" charset="-122"/>
                <a:ea typeface="OPPOSans R" panose="00020600040101010101" charset="-122"/>
              </a:rPr>
              <a:t>Deployment is the process of placing a finished machine learning model into a live environment where it can be used for its intended purpose. Here we deployed the Model using Stream lit.</a:t>
            </a:r>
          </a:p>
        </p:txBody>
      </p:sp>
      <p:pic>
        <p:nvPicPr>
          <p:cNvPr id="5" name="Audio 4">
            <a:hlinkClick r:id="" action="ppaction://media"/>
            <a:extLst>
              <a:ext uri="{FF2B5EF4-FFF2-40B4-BE49-F238E27FC236}">
                <a16:creationId xmlns:a16="http://schemas.microsoft.com/office/drawing/2014/main" id="{FE71D4EB-C67A-2D9C-A086-57BCEE9D46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17885322"/>
      </p:ext>
    </p:extLst>
  </p:cSld>
  <p:clrMapOvr>
    <a:masterClrMapping/>
  </p:clrMapOvr>
  <p:transition spd="slow" advTm="57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C7B2451-C4D3-6C94-4B68-1F72D18F809E}"/>
              </a:ext>
            </a:extLst>
          </p:cNvPr>
          <p:cNvGraphicFramePr/>
          <p:nvPr>
            <p:extLst>
              <p:ext uri="{D42A27DB-BD31-4B8C-83A1-F6EECF244321}">
                <p14:modId xmlns:p14="http://schemas.microsoft.com/office/powerpoint/2010/main" val="4092896762"/>
              </p:ext>
            </p:extLst>
          </p:nvPr>
        </p:nvGraphicFramePr>
        <p:xfrm>
          <a:off x="822960" y="2538214"/>
          <a:ext cx="2286000" cy="7942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D4C12701-5015-61FB-DC60-DFEB72CDA7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4240" y="0"/>
            <a:ext cx="8747760" cy="6858000"/>
          </a:xfrm>
          <a:prstGeom prst="rect">
            <a:avLst/>
          </a:prstGeom>
        </p:spPr>
      </p:pic>
      <p:pic>
        <p:nvPicPr>
          <p:cNvPr id="5" name="Audio 4">
            <a:hlinkClick r:id="" action="ppaction://media"/>
            <a:extLst>
              <a:ext uri="{FF2B5EF4-FFF2-40B4-BE49-F238E27FC236}">
                <a16:creationId xmlns:a16="http://schemas.microsoft.com/office/drawing/2014/main" id="{E47C94B1-3B16-D1BC-4CC4-44A795DF2C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14215501"/>
      </p:ext>
    </p:extLst>
  </p:cSld>
  <p:clrMapOvr>
    <a:masterClrMapping/>
  </p:clrMapOvr>
  <p:transition spd="slow" advTm="71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054C7C-C30B-199E-C92C-83CDCAAA1664}"/>
              </a:ext>
            </a:extLst>
          </p:cNvPr>
          <p:cNvSpPr txBox="1"/>
          <p:nvPr/>
        </p:nvSpPr>
        <p:spPr>
          <a:xfrm>
            <a:off x="2997200" y="831334"/>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3200" b="1" i="0" u="sng" strike="noStrike" kern="1200" cap="none" spc="0" normalizeH="0" baseline="0" noProof="0">
                <a:ln>
                  <a:noFill/>
                </a:ln>
                <a:solidFill>
                  <a:srgbClr val="7030A0"/>
                </a:solidFill>
                <a:effectLst/>
                <a:uLnTx/>
                <a:uFillTx/>
                <a:latin typeface="OPPOSans B" panose="00020600040101010101" pitchFamily="18" charset="-122"/>
                <a:ea typeface="OPPOSans B" panose="00020600040101010101" pitchFamily="18" charset="-122"/>
                <a:cs typeface="OPPOSans B" panose="00020600040101010101" pitchFamily="18" charset="-122"/>
              </a:rPr>
              <a:t>CHALLENGES FACED!</a:t>
            </a:r>
          </a:p>
        </p:txBody>
      </p:sp>
      <p:pic>
        <p:nvPicPr>
          <p:cNvPr id="4" name="图片 32">
            <a:extLst>
              <a:ext uri="{FF2B5EF4-FFF2-40B4-BE49-F238E27FC236}">
                <a16:creationId xmlns:a16="http://schemas.microsoft.com/office/drawing/2014/main" id="{F4A6C184-39F1-DEF6-0471-0AB0B9C405E2}"/>
              </a:ext>
            </a:extLst>
          </p:cNvPr>
          <p:cNvPicPr>
            <a:picLocks noChangeAspect="1"/>
          </p:cNvPicPr>
          <p:nvPr/>
        </p:nvPicPr>
        <p:blipFill rotWithShape="1">
          <a:blip r:embed="rId4">
            <a:extLst>
              <a:ext uri="{28A0092B-C50C-407E-A947-70E740481C1C}">
                <a14:useLocalDpi xmlns:a14="http://schemas.microsoft.com/office/drawing/2010/main" val="0"/>
              </a:ext>
            </a:extLst>
          </a:blip>
          <a:srcRect l="5273" t="1495" r="49151" b="-1495"/>
          <a:stretch>
            <a:fillRect/>
          </a:stretch>
        </p:blipFill>
        <p:spPr>
          <a:xfrm flipH="1">
            <a:off x="216308" y="1233229"/>
            <a:ext cx="2191611" cy="5675571"/>
          </a:xfrm>
          <a:prstGeom prst="rect">
            <a:avLst/>
          </a:prstGeom>
        </p:spPr>
      </p:pic>
      <p:sp>
        <p:nvSpPr>
          <p:cNvPr id="6" name="TextBox 5">
            <a:extLst>
              <a:ext uri="{FF2B5EF4-FFF2-40B4-BE49-F238E27FC236}">
                <a16:creationId xmlns:a16="http://schemas.microsoft.com/office/drawing/2014/main" id="{C7A5FCA4-8317-E1E9-63FD-FF2CA9306B84}"/>
              </a:ext>
            </a:extLst>
          </p:cNvPr>
          <p:cNvSpPr txBox="1"/>
          <p:nvPr/>
        </p:nvSpPr>
        <p:spPr>
          <a:xfrm>
            <a:off x="2997200" y="2365611"/>
            <a:ext cx="7792720" cy="1705403"/>
          </a:xfrm>
          <a:prstGeom prst="rect">
            <a:avLst/>
          </a:prstGeom>
          <a:noFill/>
        </p:spPr>
        <p:txBody>
          <a:bodyPr wrap="square">
            <a:spAutoFit/>
          </a:bodyPr>
          <a:lstStyle/>
          <a:p>
            <a:pPr marL="285750" indent="-285750" algn="l" latinLnBrk="1">
              <a:lnSpc>
                <a:spcPct val="150000"/>
              </a:lnSpc>
              <a:buFont typeface="Wingdings" panose="05000000000000000000" pitchFamily="2" charset="2"/>
              <a:buChar char="Ø"/>
            </a:pPr>
            <a:r>
              <a:rPr lang="en-US" altLang="zh-CN" sz="1800">
                <a:solidFill>
                  <a:schemeClr val="tx1">
                    <a:lumMod val="85000"/>
                    <a:lumOff val="15000"/>
                  </a:schemeClr>
                </a:solidFill>
                <a:latin typeface="OPPOSans M" panose="00020600040101010101" charset="-122"/>
                <a:ea typeface="OPPOSans M" panose="00020600040101010101" charset="-122"/>
                <a:cs typeface="OPPOSans M" panose="00020600040101010101" charset="-122"/>
              </a:rPr>
              <a:t>In the data Visualization part it took time to display pair plot.</a:t>
            </a:r>
          </a:p>
          <a:p>
            <a:pPr marL="285750" indent="-285750" algn="l" latinLnBrk="1">
              <a:lnSpc>
                <a:spcPct val="150000"/>
              </a:lnSpc>
              <a:buFont typeface="Wingdings" panose="05000000000000000000" pitchFamily="2" charset="2"/>
              <a:buChar char="Ø"/>
            </a:pPr>
            <a:r>
              <a:rPr lang="en-US" altLang="zh-CN" sz="1800">
                <a:solidFill>
                  <a:schemeClr val="tx1">
                    <a:lumMod val="85000"/>
                    <a:lumOff val="15000"/>
                  </a:schemeClr>
                </a:solidFill>
                <a:latin typeface="OPPOSans M" panose="00020600040101010101" charset="-122"/>
                <a:ea typeface="OPPOSans M" panose="00020600040101010101" charset="-122"/>
                <a:cs typeface="OPPOSans M" panose="00020600040101010101" charset="-122"/>
              </a:rPr>
              <a:t>In the Model building part it took a lot of time to run the Models</a:t>
            </a:r>
          </a:p>
          <a:p>
            <a:pPr marL="285750" indent="-285750" algn="l" latinLnBrk="1">
              <a:lnSpc>
                <a:spcPct val="150000"/>
              </a:lnSpc>
              <a:buFont typeface="Wingdings" panose="05000000000000000000" pitchFamily="2" charset="2"/>
              <a:buChar char="Ø"/>
            </a:pPr>
            <a:r>
              <a:rPr lang="en-US" altLang="zh-CN" sz="1800">
                <a:solidFill>
                  <a:schemeClr val="tx1">
                    <a:lumMod val="85000"/>
                    <a:lumOff val="15000"/>
                  </a:schemeClr>
                </a:solidFill>
                <a:latin typeface="OPPOSans M" panose="00020600040101010101" charset="-122"/>
                <a:ea typeface="OPPOSans M" panose="00020600040101010101" charset="-122"/>
                <a:cs typeface="OPPOSans M" panose="00020600040101010101" charset="-122"/>
              </a:rPr>
              <a:t>In the Deployment part we got errors which says ‘Module not </a:t>
            </a:r>
          </a:p>
          <a:p>
            <a:pPr indent="0" algn="l" latinLnBrk="1">
              <a:lnSpc>
                <a:spcPct val="150000"/>
              </a:lnSpc>
              <a:buFont typeface="Arial" panose="020B0604020202020204" pitchFamily="34" charset="0"/>
              <a:buNone/>
            </a:pPr>
            <a:r>
              <a:rPr lang="en-US" altLang="zh-CN" sz="1800">
                <a:solidFill>
                  <a:schemeClr val="tx1">
                    <a:lumMod val="85000"/>
                    <a:lumOff val="15000"/>
                  </a:schemeClr>
                </a:solidFill>
                <a:latin typeface="OPPOSans M" panose="00020600040101010101" charset="-122"/>
                <a:ea typeface="OPPOSans M" panose="00020600040101010101" charset="-122"/>
                <a:cs typeface="OPPOSans M" panose="00020600040101010101" charset="-122"/>
              </a:rPr>
              <a:t>    found’. Then we used Stream lit to create a virtual Environment.</a:t>
            </a:r>
          </a:p>
        </p:txBody>
      </p:sp>
      <p:pic>
        <p:nvPicPr>
          <p:cNvPr id="7" name="Audio 6">
            <a:hlinkClick r:id="" action="ppaction://media"/>
            <a:extLst>
              <a:ext uri="{FF2B5EF4-FFF2-40B4-BE49-F238E27FC236}">
                <a16:creationId xmlns:a16="http://schemas.microsoft.com/office/drawing/2014/main" id="{86FD8131-E42A-F9A5-F141-BBE0FA8952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8621938"/>
      </p:ext>
    </p:extLst>
  </p:cSld>
  <p:clrMapOvr>
    <a:masterClrMapping/>
  </p:clrMapOvr>
  <p:transition spd="slow" advTm="1884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2C4CD8-DD09-3A41-D4B3-F1754ECC1639}"/>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a:fillRect/>
          </a:stretch>
        </p:blipFill>
        <p:spPr>
          <a:xfrm>
            <a:off x="8534401" y="0"/>
            <a:ext cx="3657600" cy="6858000"/>
          </a:xfrm>
          <a:prstGeom prst="rect">
            <a:avLst/>
          </a:prstGeom>
        </p:spPr>
      </p:pic>
      <p:sp>
        <p:nvSpPr>
          <p:cNvPr id="3" name="TextBox 2">
            <a:extLst>
              <a:ext uri="{FF2B5EF4-FFF2-40B4-BE49-F238E27FC236}">
                <a16:creationId xmlns:a16="http://schemas.microsoft.com/office/drawing/2014/main" id="{6A0F822A-173B-DB72-CB23-99A0CD700895}"/>
              </a:ext>
            </a:extLst>
          </p:cNvPr>
          <p:cNvSpPr txBox="1"/>
          <p:nvPr/>
        </p:nvSpPr>
        <p:spPr>
          <a:xfrm>
            <a:off x="2712720" y="2936240"/>
            <a:ext cx="4724400" cy="830997"/>
          </a:xfrm>
          <a:prstGeom prst="rect">
            <a:avLst/>
          </a:prstGeom>
          <a:noFill/>
        </p:spPr>
        <p:txBody>
          <a:bodyPr wrap="square" rtlCol="0">
            <a:spAutoFit/>
          </a:bodyPr>
          <a:lstStyle/>
          <a:p>
            <a:r>
              <a:rPr lang="en-IN" sz="4800" b="1">
                <a:solidFill>
                  <a:srgbClr val="002060"/>
                </a:solidFill>
              </a:rPr>
              <a:t>THANK YOU!!</a:t>
            </a:r>
          </a:p>
        </p:txBody>
      </p:sp>
      <p:pic>
        <p:nvPicPr>
          <p:cNvPr id="5" name="Audio 4">
            <a:hlinkClick r:id="" action="ppaction://media"/>
            <a:extLst>
              <a:ext uri="{FF2B5EF4-FFF2-40B4-BE49-F238E27FC236}">
                <a16:creationId xmlns:a16="http://schemas.microsoft.com/office/drawing/2014/main" id="{88815582-E87C-FF29-9A0A-6EB776B47B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29695191"/>
      </p:ext>
    </p:extLst>
  </p:cSld>
  <p:clrMapOvr>
    <a:masterClrMapping/>
  </p:clrMapOvr>
  <p:transition spd="slow" advTm="333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40B0-D09C-36D9-1CBE-7D99D743B54E}"/>
              </a:ext>
            </a:extLst>
          </p:cNvPr>
          <p:cNvSpPr>
            <a:spLocks noGrp="1"/>
          </p:cNvSpPr>
          <p:nvPr>
            <p:ph type="title"/>
          </p:nvPr>
        </p:nvSpPr>
        <p:spPr>
          <a:xfrm>
            <a:off x="1073083" y="1400713"/>
            <a:ext cx="2519680" cy="532050"/>
          </a:xfrm>
        </p:spPr>
        <p:txBody>
          <a:bodyPr>
            <a:noAutofit/>
          </a:bodyPr>
          <a:lstStyle/>
          <a:p>
            <a:r>
              <a:rPr lang="en-IN" sz="2400" b="1">
                <a:solidFill>
                  <a:srgbClr val="002060"/>
                </a:solidFill>
              </a:rPr>
              <a:t>01 </a:t>
            </a:r>
            <a:br>
              <a:rPr lang="en-IN" sz="2400" b="1">
                <a:solidFill>
                  <a:srgbClr val="002060"/>
                </a:solidFill>
              </a:rPr>
            </a:br>
            <a:r>
              <a:rPr lang="en-IN" sz="2400" b="1">
                <a:solidFill>
                  <a:srgbClr val="002060"/>
                </a:solidFill>
              </a:rPr>
              <a:t>INDRODUCTION</a:t>
            </a:r>
          </a:p>
        </p:txBody>
      </p:sp>
      <p:sp>
        <p:nvSpPr>
          <p:cNvPr id="4" name="TextBox 3">
            <a:extLst>
              <a:ext uri="{FF2B5EF4-FFF2-40B4-BE49-F238E27FC236}">
                <a16:creationId xmlns:a16="http://schemas.microsoft.com/office/drawing/2014/main" id="{D7DC4D39-62DA-0075-38C8-ABF405CFE965}"/>
              </a:ext>
            </a:extLst>
          </p:cNvPr>
          <p:cNvSpPr txBox="1"/>
          <p:nvPr/>
        </p:nvSpPr>
        <p:spPr>
          <a:xfrm>
            <a:off x="6096000" y="1100399"/>
            <a:ext cx="3130868" cy="830997"/>
          </a:xfrm>
          <a:prstGeom prst="rect">
            <a:avLst/>
          </a:prstGeom>
          <a:noFill/>
        </p:spPr>
        <p:txBody>
          <a:bodyPr wrap="square" rtlCol="0">
            <a:spAutoFit/>
          </a:bodyPr>
          <a:lstStyle/>
          <a:p>
            <a:r>
              <a:rPr lang="en-IN" sz="2400" b="1">
                <a:solidFill>
                  <a:srgbClr val="002060"/>
                </a:solidFill>
              </a:rPr>
              <a:t>03 </a:t>
            </a:r>
          </a:p>
          <a:p>
            <a:r>
              <a:rPr lang="en-IN" sz="2400" b="1">
                <a:solidFill>
                  <a:srgbClr val="002060"/>
                </a:solidFill>
              </a:rPr>
              <a:t>MODEL BUILDING</a:t>
            </a:r>
          </a:p>
        </p:txBody>
      </p:sp>
      <p:sp>
        <p:nvSpPr>
          <p:cNvPr id="5" name="TextBox 4">
            <a:extLst>
              <a:ext uri="{FF2B5EF4-FFF2-40B4-BE49-F238E27FC236}">
                <a16:creationId xmlns:a16="http://schemas.microsoft.com/office/drawing/2014/main" id="{512E6D01-1F22-1AD9-12B1-6B2BB9C000A6}"/>
              </a:ext>
            </a:extLst>
          </p:cNvPr>
          <p:cNvSpPr txBox="1"/>
          <p:nvPr/>
        </p:nvSpPr>
        <p:spPr>
          <a:xfrm>
            <a:off x="9008427" y="1109192"/>
            <a:ext cx="2519680" cy="830997"/>
          </a:xfrm>
          <a:prstGeom prst="rect">
            <a:avLst/>
          </a:prstGeom>
          <a:noFill/>
        </p:spPr>
        <p:txBody>
          <a:bodyPr wrap="square" rtlCol="0">
            <a:spAutoFit/>
          </a:bodyPr>
          <a:lstStyle/>
          <a:p>
            <a:r>
              <a:rPr lang="en-IN" sz="2400" b="1">
                <a:solidFill>
                  <a:srgbClr val="002060"/>
                </a:solidFill>
              </a:rPr>
              <a:t>04</a:t>
            </a:r>
          </a:p>
          <a:p>
            <a:r>
              <a:rPr lang="en-IN" sz="2400" b="1">
                <a:solidFill>
                  <a:srgbClr val="002060"/>
                </a:solidFill>
              </a:rPr>
              <a:t>DEPLOYMENT</a:t>
            </a:r>
          </a:p>
        </p:txBody>
      </p:sp>
      <p:sp>
        <p:nvSpPr>
          <p:cNvPr id="6" name="TextBox 5">
            <a:extLst>
              <a:ext uri="{FF2B5EF4-FFF2-40B4-BE49-F238E27FC236}">
                <a16:creationId xmlns:a16="http://schemas.microsoft.com/office/drawing/2014/main" id="{094CBE05-07DB-A8BD-6FCE-07260C1560AC}"/>
              </a:ext>
            </a:extLst>
          </p:cNvPr>
          <p:cNvSpPr txBox="1"/>
          <p:nvPr/>
        </p:nvSpPr>
        <p:spPr>
          <a:xfrm>
            <a:off x="3789680" y="1101766"/>
            <a:ext cx="1691639" cy="830997"/>
          </a:xfrm>
          <a:prstGeom prst="rect">
            <a:avLst/>
          </a:prstGeom>
          <a:noFill/>
        </p:spPr>
        <p:txBody>
          <a:bodyPr wrap="square" rtlCol="0">
            <a:spAutoFit/>
          </a:bodyPr>
          <a:lstStyle/>
          <a:p>
            <a:r>
              <a:rPr lang="en-IN" sz="2400" b="1">
                <a:solidFill>
                  <a:srgbClr val="002060"/>
                </a:solidFill>
              </a:rPr>
              <a:t>02</a:t>
            </a:r>
          </a:p>
          <a:p>
            <a:r>
              <a:rPr lang="en-IN" sz="2400" b="1">
                <a:solidFill>
                  <a:srgbClr val="002060"/>
                </a:solidFill>
              </a:rPr>
              <a:t>EDA</a:t>
            </a:r>
          </a:p>
        </p:txBody>
      </p:sp>
      <p:pic>
        <p:nvPicPr>
          <p:cNvPr id="7" name="Picture 2" descr="Safety net system Pipeline Health files for Chapter 11">
            <a:extLst>
              <a:ext uri="{FF2B5EF4-FFF2-40B4-BE49-F238E27FC236}">
                <a16:creationId xmlns:a16="http://schemas.microsoft.com/office/drawing/2014/main" id="{8808C49A-36B9-EA1E-6173-1BBCA8EC9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665" y="2744567"/>
            <a:ext cx="2519680" cy="2712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ankruptcy-prediction · GitHub Topics · GitHub">
            <a:extLst>
              <a:ext uri="{FF2B5EF4-FFF2-40B4-BE49-F238E27FC236}">
                <a16:creationId xmlns:a16="http://schemas.microsoft.com/office/drawing/2014/main" id="{998BFF47-7B82-42C1-29F0-C7CF34280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619" y="2744567"/>
            <a:ext cx="2519680" cy="2712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mall And Corporate Business Bankruptcy In Canada - How They Work">
            <a:extLst>
              <a:ext uri="{FF2B5EF4-FFF2-40B4-BE49-F238E27FC236}">
                <a16:creationId xmlns:a16="http://schemas.microsoft.com/office/drawing/2014/main" id="{C8AB28AF-4657-0C02-1C20-493F5ACAF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0299" y="2744567"/>
            <a:ext cx="2958128" cy="2712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ankruptcy Vectors &amp; Illustrations for Free Download | Freepik">
            <a:extLst>
              <a:ext uri="{FF2B5EF4-FFF2-40B4-BE49-F238E27FC236}">
                <a16:creationId xmlns:a16="http://schemas.microsoft.com/office/drawing/2014/main" id="{590113CB-178E-F030-CD02-B655D911FD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8426" y="2683607"/>
            <a:ext cx="2958127" cy="283464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1154712F-CC12-9FC6-6236-4815F9FD09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59356279"/>
      </p:ext>
    </p:extLst>
  </p:cSld>
  <p:clrMapOvr>
    <a:masterClrMapping/>
  </p:clrMapOvr>
  <mc:AlternateContent xmlns:mc="http://schemas.openxmlformats.org/markup-compatibility/2006">
    <mc:Choice xmlns:p14="http://schemas.microsoft.com/office/powerpoint/2010/main" Requires="p14">
      <p:transition spd="med" p14:dur="700" advTm="7881">
        <p:fade/>
      </p:transition>
    </mc:Choice>
    <mc:Fallback>
      <p:transition spd="med" advTm="78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23F519-59D1-2534-B2D2-EDB7687BF021}"/>
              </a:ext>
            </a:extLst>
          </p:cNvPr>
          <p:cNvPicPr>
            <a:picLocks noChangeAspect="1"/>
          </p:cNvPicPr>
          <p:nvPr/>
        </p:nvPicPr>
        <p:blipFill rotWithShape="1">
          <a:blip r:embed="rId4">
            <a:extLst>
              <a:ext uri="{28A0092B-C50C-407E-A947-70E740481C1C}">
                <a14:useLocalDpi xmlns:a14="http://schemas.microsoft.com/office/drawing/2010/main" val="0"/>
              </a:ext>
            </a:extLst>
          </a:blip>
          <a:srcRect t="7307" b="7307"/>
          <a:stretch>
            <a:fillRect/>
          </a:stretch>
        </p:blipFill>
        <p:spPr>
          <a:xfrm>
            <a:off x="0" y="0"/>
            <a:ext cx="12110720" cy="6858000"/>
          </a:xfrm>
          <a:prstGeom prst="rect">
            <a:avLst/>
          </a:prstGeom>
        </p:spPr>
      </p:pic>
      <p:sp>
        <p:nvSpPr>
          <p:cNvPr id="3" name="矩形 2">
            <a:extLst>
              <a:ext uri="{FF2B5EF4-FFF2-40B4-BE49-F238E27FC236}">
                <a16:creationId xmlns:a16="http://schemas.microsoft.com/office/drawing/2014/main" id="{8869D3E9-4650-BC02-5520-374203514066}"/>
              </a:ext>
            </a:extLst>
          </p:cNvPr>
          <p:cNvSpPr/>
          <p:nvPr/>
        </p:nvSpPr>
        <p:spPr>
          <a:xfrm>
            <a:off x="361951" y="68963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4" name="组合 5">
            <a:extLst>
              <a:ext uri="{FF2B5EF4-FFF2-40B4-BE49-F238E27FC236}">
                <a16:creationId xmlns:a16="http://schemas.microsoft.com/office/drawing/2014/main" id="{6380240D-6A44-F51C-612B-AB459EB46EC4}"/>
              </a:ext>
            </a:extLst>
          </p:cNvPr>
          <p:cNvGrpSpPr/>
          <p:nvPr/>
        </p:nvGrpSpPr>
        <p:grpSpPr>
          <a:xfrm>
            <a:off x="480255" y="960289"/>
            <a:ext cx="3355301" cy="1014730"/>
            <a:chOff x="388345" y="1163489"/>
            <a:chExt cx="3355301" cy="1014730"/>
          </a:xfrm>
        </p:grpSpPr>
        <p:sp>
          <p:nvSpPr>
            <p:cNvPr id="5" name="文本框 3">
              <a:extLst>
                <a:ext uri="{FF2B5EF4-FFF2-40B4-BE49-F238E27FC236}">
                  <a16:creationId xmlns:a16="http://schemas.microsoft.com/office/drawing/2014/main" id="{D4CCC3CC-A0CF-50D1-9CAD-83BF4FAB3597}"/>
                </a:ext>
              </a:extLst>
            </p:cNvPr>
            <p:cNvSpPr txBox="1"/>
            <p:nvPr/>
          </p:nvSpPr>
          <p:spPr>
            <a:xfrm>
              <a:off x="388345" y="1163489"/>
              <a:ext cx="1029970" cy="10147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000">
                  <a:solidFill>
                    <a:schemeClr val="bg1"/>
                  </a:solidFill>
                  <a:latin typeface="+mj-lt"/>
                </a:rPr>
                <a:t>01</a:t>
              </a:r>
              <a:endParaRPr lang="zh-CN" altLang="en-US" sz="6000">
                <a:solidFill>
                  <a:schemeClr val="bg1"/>
                </a:solidFill>
                <a:latin typeface="+mj-lt"/>
              </a:endParaRPr>
            </a:p>
          </p:txBody>
        </p:sp>
        <p:sp>
          <p:nvSpPr>
            <p:cNvPr id="6" name="文本框 14">
              <a:extLst>
                <a:ext uri="{FF2B5EF4-FFF2-40B4-BE49-F238E27FC236}">
                  <a16:creationId xmlns:a16="http://schemas.microsoft.com/office/drawing/2014/main" id="{E359BABD-9A44-C344-A86E-14AA8FE11753}"/>
                </a:ext>
              </a:extLst>
            </p:cNvPr>
            <p:cNvSpPr txBox="1"/>
            <p:nvPr/>
          </p:nvSpPr>
          <p:spPr>
            <a:xfrm>
              <a:off x="1495111" y="1530985"/>
              <a:ext cx="2248535" cy="5245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all" spc="0" normalizeH="0" baseline="0" noProof="0">
                  <a:ln>
                    <a:noFill/>
                  </a:ln>
                  <a:solidFill>
                    <a:schemeClr val="bg1"/>
                  </a:solidFill>
                  <a:effectLst/>
                  <a:uLnTx/>
                  <a:uFillTx/>
                  <a:latin typeface="OPPOSans M" panose="00020600040101010101" charset="-122"/>
                  <a:ea typeface="OPPOSans M" panose="00020600040101010101" charset="-122"/>
                  <a:cs typeface="+mn-cs"/>
                </a:rPr>
                <a:t>INTRODUCTION</a:t>
              </a:r>
            </a:p>
          </p:txBody>
        </p:sp>
      </p:grpSp>
      <p:pic>
        <p:nvPicPr>
          <p:cNvPr id="8" name="Audio 7">
            <a:hlinkClick r:id="" action="ppaction://media"/>
            <a:extLst>
              <a:ext uri="{FF2B5EF4-FFF2-40B4-BE49-F238E27FC236}">
                <a16:creationId xmlns:a16="http://schemas.microsoft.com/office/drawing/2014/main" id="{34486838-3F28-0436-8C86-1F214E4E46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7916857"/>
      </p:ext>
    </p:extLst>
  </p:cSld>
  <p:clrMapOvr>
    <a:masterClrMapping/>
  </p:clrMapOvr>
  <mc:AlternateContent xmlns:mc="http://schemas.openxmlformats.org/markup-compatibility/2006">
    <mc:Choice xmlns:p14="http://schemas.microsoft.com/office/powerpoint/2010/main" Requires="p14">
      <p:transition spd="slow" p14:dur="1500" advTm="2564">
        <p:split orient="vert"/>
      </p:transition>
    </mc:Choice>
    <mc:Fallback>
      <p:transition spd="slow" advTm="256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9">
            <a:extLst>
              <a:ext uri="{FF2B5EF4-FFF2-40B4-BE49-F238E27FC236}">
                <a16:creationId xmlns:a16="http://schemas.microsoft.com/office/drawing/2014/main" id="{5DFCAB6C-4F4F-4852-269C-72792AAB5920}"/>
              </a:ext>
            </a:extLst>
          </p:cNvPr>
          <p:cNvPicPr>
            <a:picLocks noChangeAspect="1"/>
          </p:cNvPicPr>
          <p:nvPr/>
        </p:nvPicPr>
        <p:blipFill rotWithShape="1">
          <a:blip r:embed="rId4"/>
          <a:srcRect/>
          <a:stretch>
            <a:fillRect/>
          </a:stretch>
        </p:blipFill>
        <p:spPr>
          <a:xfrm>
            <a:off x="1621790" y="1073785"/>
            <a:ext cx="4884420" cy="4710430"/>
          </a:xfrm>
          <a:prstGeom prst="rect">
            <a:avLst/>
          </a:prstGeom>
        </p:spPr>
      </p:pic>
      <p:sp>
        <p:nvSpPr>
          <p:cNvPr id="7" name="TextBox 6">
            <a:extLst>
              <a:ext uri="{FF2B5EF4-FFF2-40B4-BE49-F238E27FC236}">
                <a16:creationId xmlns:a16="http://schemas.microsoft.com/office/drawing/2014/main" id="{26817045-F56A-70FB-1C21-BCA8F2C60833}"/>
              </a:ext>
            </a:extLst>
          </p:cNvPr>
          <p:cNvSpPr txBox="1"/>
          <p:nvPr/>
        </p:nvSpPr>
        <p:spPr>
          <a:xfrm>
            <a:off x="7193280" y="2121654"/>
            <a:ext cx="6096000" cy="369332"/>
          </a:xfrm>
          <a:prstGeom prst="rect">
            <a:avLst/>
          </a:prstGeom>
          <a:noFill/>
        </p:spPr>
        <p:txBody>
          <a:bodyPr wrap="square">
            <a:spAutoFit/>
          </a:bodyPr>
          <a:lstStyle/>
          <a:p>
            <a:r>
              <a:rPr kumimoji="1" lang="en-US" altLang="zh-CN" sz="1800" b="1">
                <a:solidFill>
                  <a:srgbClr val="C00000"/>
                </a:solidFill>
                <a:latin typeface="OPPOSans B" panose="00020600040101010101" pitchFamily="18" charset="-122"/>
                <a:ea typeface="OPPOSans B" panose="00020600040101010101" pitchFamily="18" charset="-122"/>
                <a:cs typeface="OPPOSans B" panose="00020600040101010101" pitchFamily="18" charset="-122"/>
              </a:rPr>
              <a:t>BUSINESS</a:t>
            </a:r>
            <a:r>
              <a:rPr kumimoji="1" lang="en-US" altLang="zh-CN" sz="1800">
                <a:solidFill>
                  <a:srgbClr val="C00000"/>
                </a:solidFill>
                <a:latin typeface="OPPOSans B" panose="00020600040101010101" pitchFamily="18" charset="-122"/>
                <a:ea typeface="OPPOSans B" panose="00020600040101010101" pitchFamily="18" charset="-122"/>
                <a:cs typeface="OPPOSans B" panose="00020600040101010101" pitchFamily="18" charset="-122"/>
              </a:rPr>
              <a:t> </a:t>
            </a:r>
            <a:r>
              <a:rPr kumimoji="1" lang="en-US" altLang="zh-CN" sz="1800" b="1">
                <a:solidFill>
                  <a:srgbClr val="C00000"/>
                </a:solidFill>
                <a:latin typeface="OPPOSans B" panose="00020600040101010101" pitchFamily="18" charset="-122"/>
                <a:ea typeface="OPPOSans B" panose="00020600040101010101" pitchFamily="18" charset="-122"/>
                <a:cs typeface="OPPOSans B" panose="00020600040101010101" pitchFamily="18" charset="-122"/>
              </a:rPr>
              <a:t>OBJECTIVE</a:t>
            </a:r>
          </a:p>
        </p:txBody>
      </p:sp>
      <p:sp>
        <p:nvSpPr>
          <p:cNvPr id="9" name="TextBox 8">
            <a:extLst>
              <a:ext uri="{FF2B5EF4-FFF2-40B4-BE49-F238E27FC236}">
                <a16:creationId xmlns:a16="http://schemas.microsoft.com/office/drawing/2014/main" id="{4DB50960-407B-0EAD-AB1F-AAE89FDAD301}"/>
              </a:ext>
            </a:extLst>
          </p:cNvPr>
          <p:cNvSpPr txBox="1"/>
          <p:nvPr/>
        </p:nvSpPr>
        <p:spPr>
          <a:xfrm>
            <a:off x="7193280" y="3035032"/>
            <a:ext cx="6644640" cy="1057662"/>
          </a:xfrm>
          <a:prstGeom prst="rect">
            <a:avLst/>
          </a:prstGeom>
          <a:noFill/>
        </p:spPr>
        <p:txBody>
          <a:bodyPr wrap="square">
            <a:spAutoFit/>
          </a:bodyPr>
          <a:lstStyle/>
          <a:p>
            <a:pPr>
              <a:lnSpc>
                <a:spcPct val="120000"/>
              </a:lnSpc>
            </a:pPr>
            <a:r>
              <a:rPr lang="en-US" altLang="zh-CN">
                <a:solidFill>
                  <a:schemeClr val="tx1">
                    <a:lumMod val="75000"/>
                    <a:lumOff val="25000"/>
                  </a:schemeClr>
                </a:solidFill>
                <a:effectLst/>
              </a:rPr>
              <a:t>Our business objective is to predict the </a:t>
            </a:r>
          </a:p>
          <a:p>
            <a:pPr>
              <a:lnSpc>
                <a:spcPct val="120000"/>
              </a:lnSpc>
            </a:pPr>
            <a:r>
              <a:rPr lang="en-US" altLang="zh-CN">
                <a:solidFill>
                  <a:schemeClr val="tx1">
                    <a:lumMod val="75000"/>
                    <a:lumOff val="25000"/>
                  </a:schemeClr>
                </a:solidFill>
                <a:effectLst/>
              </a:rPr>
              <a:t>Bankruptcy Prevention based on the </a:t>
            </a:r>
          </a:p>
          <a:p>
            <a:pPr>
              <a:lnSpc>
                <a:spcPct val="120000"/>
              </a:lnSpc>
            </a:pPr>
            <a:r>
              <a:rPr lang="en-US" altLang="zh-CN">
                <a:solidFill>
                  <a:schemeClr val="tx1">
                    <a:lumMod val="75000"/>
                    <a:lumOff val="25000"/>
                  </a:schemeClr>
                </a:solidFill>
                <a:effectLst/>
              </a:rPr>
              <a:t>attributes available</a:t>
            </a:r>
          </a:p>
        </p:txBody>
      </p:sp>
      <p:pic>
        <p:nvPicPr>
          <p:cNvPr id="3" name="Audio 2">
            <a:hlinkClick r:id="" action="ppaction://media"/>
            <a:extLst>
              <a:ext uri="{FF2B5EF4-FFF2-40B4-BE49-F238E27FC236}">
                <a16:creationId xmlns:a16="http://schemas.microsoft.com/office/drawing/2014/main" id="{2DA787B4-49BE-6429-BA9D-240252715B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93983258"/>
      </p:ext>
    </p:extLst>
  </p:cSld>
  <p:clrMapOvr>
    <a:masterClrMapping/>
  </p:clrMapOvr>
  <p:transition spd="slow" advTm="94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C85E26-C96E-0750-9DD4-00302BA5652B}"/>
              </a:ext>
            </a:extLst>
          </p:cNvPr>
          <p:cNvSpPr txBox="1"/>
          <p:nvPr/>
        </p:nvSpPr>
        <p:spPr>
          <a:xfrm>
            <a:off x="1686560" y="506214"/>
            <a:ext cx="6096000" cy="523220"/>
          </a:xfrm>
          <a:prstGeom prst="rect">
            <a:avLst/>
          </a:prstGeom>
          <a:noFill/>
        </p:spPr>
        <p:txBody>
          <a:bodyPr wrap="square">
            <a:spAutoFit/>
          </a:bodyPr>
          <a:lstStyle/>
          <a:p>
            <a:r>
              <a:rPr kumimoji="1" lang="en-US" altLang="zh-CN" sz="2800">
                <a:solidFill>
                  <a:srgbClr val="C00000"/>
                </a:solidFill>
                <a:latin typeface="OPPOSans B" panose="00020600040101010101" pitchFamily="18" charset="-122"/>
                <a:ea typeface="OPPOSans B" panose="00020600040101010101" pitchFamily="18" charset="-122"/>
                <a:cs typeface="OPPOSans B" panose="00020600040101010101" pitchFamily="18" charset="-122"/>
              </a:rPr>
              <a:t>ABSTRACT</a:t>
            </a:r>
          </a:p>
        </p:txBody>
      </p:sp>
      <p:sp>
        <p:nvSpPr>
          <p:cNvPr id="5" name="TextBox 4">
            <a:extLst>
              <a:ext uri="{FF2B5EF4-FFF2-40B4-BE49-F238E27FC236}">
                <a16:creationId xmlns:a16="http://schemas.microsoft.com/office/drawing/2014/main" id="{50767875-CBAD-77B9-8902-D7DB62821D9D}"/>
              </a:ext>
            </a:extLst>
          </p:cNvPr>
          <p:cNvSpPr txBox="1"/>
          <p:nvPr/>
        </p:nvSpPr>
        <p:spPr>
          <a:xfrm>
            <a:off x="1427480" y="1205468"/>
            <a:ext cx="9337040" cy="4247317"/>
          </a:xfrm>
          <a:prstGeom prst="rect">
            <a:avLst/>
          </a:prstGeom>
          <a:noFill/>
        </p:spPr>
        <p:txBody>
          <a:bodyPr wrap="square">
            <a:spAutoFit/>
          </a:bodyPr>
          <a:lstStyle/>
          <a:p>
            <a:r>
              <a:rPr lang="en-US" b="0" i="0" dirty="0">
                <a:solidFill>
                  <a:srgbClr val="333333"/>
                </a:solidFill>
                <a:effectLst/>
                <a:latin typeface="Roboto" panose="02000000000000000000" pitchFamily="2" charset="0"/>
              </a:rPr>
              <a:t>This </a:t>
            </a:r>
            <a:r>
              <a:rPr lang="en-US" dirty="0">
                <a:solidFill>
                  <a:srgbClr val="333333"/>
                </a:solidFill>
                <a:latin typeface="Roboto" panose="02000000000000000000" pitchFamily="2" charset="0"/>
              </a:rPr>
              <a:t>Project discuss</a:t>
            </a:r>
            <a:r>
              <a:rPr lang="en-US" b="0" i="0" dirty="0">
                <a:solidFill>
                  <a:srgbClr val="333333"/>
                </a:solidFill>
                <a:effectLst/>
                <a:latin typeface="Roboto" panose="02000000000000000000" pitchFamily="2" charset="0"/>
              </a:rPr>
              <a:t> bankruptcy-related problems such as measuring bankruptcy costs and predicting bankruptcies. The magnitude of bankruptcy costs is a critical issue in terms of capital structure theories. It has also crucial importance to predict probability of bankruptcy in the assessment of companies’ creditworthiness. </a:t>
            </a:r>
          </a:p>
          <a:p>
            <a:endParaRPr lang="en-US" b="0" i="0" dirty="0">
              <a:solidFill>
                <a:srgbClr val="333333"/>
              </a:solidFill>
              <a:effectLst/>
              <a:latin typeface="Roboto" panose="02000000000000000000" pitchFamily="2" charset="0"/>
            </a:endParaRPr>
          </a:p>
          <a:p>
            <a:pPr marL="285750" indent="-285750">
              <a:buFont typeface="Wingdings" panose="05000000000000000000" pitchFamily="2" charset="2"/>
              <a:buChar char="Ø"/>
            </a:pPr>
            <a:r>
              <a:rPr lang="en-US" b="0" i="0" dirty="0">
                <a:solidFill>
                  <a:srgbClr val="333333"/>
                </a:solidFill>
                <a:effectLst/>
                <a:latin typeface="Roboto" panose="02000000000000000000" pitchFamily="2" charset="0"/>
              </a:rPr>
              <a:t>The enormous increase in large corporate failures in the last decades has revealed the importance of bankruptcy prediction and enforced to improve new techniques.</a:t>
            </a:r>
          </a:p>
          <a:p>
            <a:pPr marL="285750" indent="-285750">
              <a:buFont typeface="Wingdings" panose="05000000000000000000" pitchFamily="2" charset="2"/>
              <a:buChar char="Ø"/>
            </a:pPr>
            <a:endParaRPr lang="en-US" dirty="0">
              <a:solidFill>
                <a:srgbClr val="333333"/>
              </a:solidFill>
              <a:latin typeface="Roboto" panose="02000000000000000000" pitchFamily="2" charset="0"/>
            </a:endParaRPr>
          </a:p>
          <a:p>
            <a:pPr marL="285750" indent="-285750">
              <a:buFont typeface="Wingdings" panose="05000000000000000000" pitchFamily="2" charset="2"/>
              <a:buChar char="Ø"/>
            </a:pPr>
            <a:endParaRPr lang="en-US" b="0" i="0" dirty="0">
              <a:solidFill>
                <a:srgbClr val="333333"/>
              </a:solidFill>
              <a:effectLst/>
              <a:latin typeface="Roboto" panose="02000000000000000000" pitchFamily="2" charset="0"/>
            </a:endParaRPr>
          </a:p>
          <a:p>
            <a:pPr marL="285750" indent="-285750">
              <a:buFont typeface="Wingdings" panose="05000000000000000000" pitchFamily="2" charset="2"/>
              <a:buChar char="Ø"/>
            </a:pPr>
            <a:r>
              <a:rPr lang="en-US" b="0" i="0" dirty="0">
                <a:solidFill>
                  <a:srgbClr val="333333"/>
                </a:solidFill>
                <a:effectLst/>
                <a:latin typeface="Roboto" panose="02000000000000000000" pitchFamily="2" charset="0"/>
              </a:rPr>
              <a:t> The keystone studies of bankruptcy literature, different findings and views regarding problematic issues of bankruptcy are presented in this </a:t>
            </a:r>
            <a:r>
              <a:rPr lang="en-US" dirty="0">
                <a:solidFill>
                  <a:srgbClr val="333333"/>
                </a:solidFill>
                <a:latin typeface="Roboto" panose="02000000000000000000" pitchFamily="2" charset="0"/>
              </a:rPr>
              <a:t>Project</a:t>
            </a:r>
            <a:r>
              <a:rPr lang="en-US" b="0" i="0" dirty="0">
                <a:solidFill>
                  <a:srgbClr val="333333"/>
                </a:solidFill>
                <a:effectLst/>
                <a:latin typeface="Roboto" panose="02000000000000000000" pitchFamily="2" charset="0"/>
              </a:rPr>
              <a:t>.</a:t>
            </a:r>
          </a:p>
          <a:p>
            <a:pPr marL="285750" indent="-285750">
              <a:buFont typeface="Wingdings" panose="05000000000000000000" pitchFamily="2" charset="2"/>
              <a:buChar char="Ø"/>
            </a:pPr>
            <a:endParaRPr lang="en-US" b="0" i="0" dirty="0">
              <a:solidFill>
                <a:srgbClr val="333333"/>
              </a:solidFill>
              <a:effectLst/>
              <a:latin typeface="Roboto" panose="02000000000000000000" pitchFamily="2" charset="0"/>
            </a:endParaRPr>
          </a:p>
          <a:p>
            <a:pPr marL="285750" indent="-285750">
              <a:buFont typeface="Wingdings" panose="05000000000000000000" pitchFamily="2" charset="2"/>
              <a:buChar char="Ø"/>
            </a:pPr>
            <a:endParaRPr lang="en-US" b="0" i="0" dirty="0">
              <a:solidFill>
                <a:srgbClr val="333333"/>
              </a:solidFill>
              <a:effectLst/>
              <a:latin typeface="Roboto" panose="02000000000000000000" pitchFamily="2" charset="0"/>
            </a:endParaRPr>
          </a:p>
          <a:p>
            <a:pPr marL="285750" indent="-285750">
              <a:buFont typeface="Wingdings" panose="05000000000000000000" pitchFamily="2" charset="2"/>
              <a:buChar char="Ø"/>
            </a:pPr>
            <a:r>
              <a:rPr lang="en-US" b="0" i="0" dirty="0">
                <a:solidFill>
                  <a:srgbClr val="333333"/>
                </a:solidFill>
                <a:effectLst/>
                <a:latin typeface="Roboto" panose="02000000000000000000" pitchFamily="2" charset="0"/>
              </a:rPr>
              <a:t> The inconclusive results of these studies indicate that bankruptcy will remain an attractive field for all parties of financial world.</a:t>
            </a:r>
          </a:p>
        </p:txBody>
      </p:sp>
      <p:pic>
        <p:nvPicPr>
          <p:cNvPr id="4" name="Audio 3">
            <a:hlinkClick r:id="" action="ppaction://media"/>
            <a:extLst>
              <a:ext uri="{FF2B5EF4-FFF2-40B4-BE49-F238E27FC236}">
                <a16:creationId xmlns:a16="http://schemas.microsoft.com/office/drawing/2014/main" id="{C806D776-0D7C-34AE-6A6B-DAC4486B93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91075192"/>
      </p:ext>
    </p:extLst>
  </p:cSld>
  <p:clrMapOvr>
    <a:masterClrMapping/>
  </p:clrMapOvr>
  <p:transition spd="slow" advTm="585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C1530D-2FFD-98EF-CDE4-6CD2301B5F82}"/>
              </a:ext>
            </a:extLst>
          </p:cNvPr>
          <p:cNvSpPr txBox="1"/>
          <p:nvPr/>
        </p:nvSpPr>
        <p:spPr>
          <a:xfrm>
            <a:off x="2032000" y="851654"/>
            <a:ext cx="6096000" cy="1323439"/>
          </a:xfrm>
          <a:prstGeom prst="rect">
            <a:avLst/>
          </a:prstGeom>
          <a:noFill/>
        </p:spPr>
        <p:txBody>
          <a:bodyPr wrap="square">
            <a:spAutoFit/>
          </a:bodyPr>
          <a:lstStyle/>
          <a:p>
            <a:r>
              <a:rPr kumimoji="1" lang="en-US" altLang="zh-CN" sz="4000">
                <a:solidFill>
                  <a:srgbClr val="C00000"/>
                </a:solidFill>
                <a:latin typeface="OPPOSans B" panose="00020600040101010101" pitchFamily="18" charset="-122"/>
                <a:ea typeface="OPPOSans B" panose="00020600040101010101" pitchFamily="18" charset="-122"/>
                <a:cs typeface="OPPOSans B" panose="00020600040101010101" pitchFamily="18" charset="-122"/>
              </a:rPr>
              <a:t>ATTRIBUTES GIVEN IN THE DATA SET</a:t>
            </a:r>
          </a:p>
        </p:txBody>
      </p:sp>
      <p:sp>
        <p:nvSpPr>
          <p:cNvPr id="6" name="TextBox 5">
            <a:extLst>
              <a:ext uri="{FF2B5EF4-FFF2-40B4-BE49-F238E27FC236}">
                <a16:creationId xmlns:a16="http://schemas.microsoft.com/office/drawing/2014/main" id="{614DC549-4EC2-89AD-7CC5-B0D129E8B104}"/>
              </a:ext>
            </a:extLst>
          </p:cNvPr>
          <p:cNvSpPr txBox="1"/>
          <p:nvPr/>
        </p:nvSpPr>
        <p:spPr>
          <a:xfrm>
            <a:off x="2032000" y="2377440"/>
            <a:ext cx="4754880" cy="3539430"/>
          </a:xfrm>
          <a:prstGeom prst="rect">
            <a:avLst/>
          </a:prstGeom>
          <a:noFill/>
        </p:spPr>
        <p:txBody>
          <a:bodyPr wrap="square" rtlCol="0">
            <a:spAutoFit/>
          </a:bodyPr>
          <a:lstStyle/>
          <a:p>
            <a:pPr marL="285750" indent="-285750">
              <a:buFont typeface="Wingdings" panose="05000000000000000000" pitchFamily="2" charset="2"/>
              <a:buChar char="Ø"/>
            </a:pPr>
            <a:r>
              <a:rPr lang="en-IN" sz="3200"/>
              <a:t>Industrial Risk</a:t>
            </a:r>
          </a:p>
          <a:p>
            <a:pPr marL="285750" indent="-285750">
              <a:buFont typeface="Wingdings" panose="05000000000000000000" pitchFamily="2" charset="2"/>
              <a:buChar char="Ø"/>
            </a:pPr>
            <a:r>
              <a:rPr lang="en-IN" sz="3200"/>
              <a:t>Management Risk</a:t>
            </a:r>
          </a:p>
          <a:p>
            <a:pPr marL="285750" indent="-285750">
              <a:buFont typeface="Wingdings" panose="05000000000000000000" pitchFamily="2" charset="2"/>
              <a:buChar char="Ø"/>
            </a:pPr>
            <a:r>
              <a:rPr lang="en-IN" sz="3200"/>
              <a:t>Financial Flexibility</a:t>
            </a:r>
          </a:p>
          <a:p>
            <a:pPr marL="285750" indent="-285750">
              <a:buFont typeface="Wingdings" panose="05000000000000000000" pitchFamily="2" charset="2"/>
              <a:buChar char="Ø"/>
            </a:pPr>
            <a:r>
              <a:rPr lang="en-IN" sz="3200"/>
              <a:t>Credibility</a:t>
            </a:r>
          </a:p>
          <a:p>
            <a:pPr marL="285750" indent="-285750">
              <a:buFont typeface="Wingdings" panose="05000000000000000000" pitchFamily="2" charset="2"/>
              <a:buChar char="Ø"/>
            </a:pPr>
            <a:r>
              <a:rPr lang="en-IN" sz="3200"/>
              <a:t>Competitiveness</a:t>
            </a:r>
          </a:p>
          <a:p>
            <a:pPr marL="285750" indent="-285750">
              <a:buFont typeface="Wingdings" panose="05000000000000000000" pitchFamily="2" charset="2"/>
              <a:buChar char="Ø"/>
            </a:pPr>
            <a:r>
              <a:rPr lang="en-IN" sz="3200"/>
              <a:t>Operating Risk</a:t>
            </a:r>
          </a:p>
          <a:p>
            <a:pPr marL="285750" indent="-285750">
              <a:buFont typeface="Wingdings" panose="05000000000000000000" pitchFamily="2" charset="2"/>
              <a:buChar char="Ø"/>
            </a:pPr>
            <a:r>
              <a:rPr lang="en-IN" sz="3200"/>
              <a:t>Class yn</a:t>
            </a:r>
          </a:p>
        </p:txBody>
      </p:sp>
      <p:pic>
        <p:nvPicPr>
          <p:cNvPr id="4" name="Audio 3">
            <a:hlinkClick r:id="" action="ppaction://media"/>
            <a:extLst>
              <a:ext uri="{FF2B5EF4-FFF2-40B4-BE49-F238E27FC236}">
                <a16:creationId xmlns:a16="http://schemas.microsoft.com/office/drawing/2014/main" id="{3A0EC7DF-3BD6-E142-1C67-9D6A11AB3A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04790289"/>
      </p:ext>
    </p:extLst>
  </p:cSld>
  <p:clrMapOvr>
    <a:masterClrMapping/>
  </p:clrMapOvr>
  <p:transition spd="slow" advTm="1301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C458286-1CD9-18F7-5E05-B18B4AAD5914}"/>
              </a:ext>
            </a:extLst>
          </p:cNvPr>
          <p:cNvPicPr>
            <a:picLocks noChangeAspect="1"/>
          </p:cNvPicPr>
          <p:nvPr/>
        </p:nvPicPr>
        <p:blipFill rotWithShape="1">
          <a:blip r:embed="rId4">
            <a:alphaModFix amt="98000"/>
          </a:blip>
          <a:srcRect/>
          <a:stretch>
            <a:fillRect/>
          </a:stretch>
        </p:blipFill>
        <p:spPr>
          <a:xfrm>
            <a:off x="0" y="0"/>
            <a:ext cx="12120880" cy="6858000"/>
          </a:xfrm>
          <a:prstGeom prst="rect">
            <a:avLst/>
          </a:prstGeom>
        </p:spPr>
      </p:pic>
      <p:sp>
        <p:nvSpPr>
          <p:cNvPr id="3" name="矩形 2">
            <a:extLst>
              <a:ext uri="{FF2B5EF4-FFF2-40B4-BE49-F238E27FC236}">
                <a16:creationId xmlns:a16="http://schemas.microsoft.com/office/drawing/2014/main" id="{4B02F7A4-186B-DDDB-2D68-26ED1551FD87}"/>
              </a:ext>
            </a:extLst>
          </p:cNvPr>
          <p:cNvSpPr/>
          <p:nvPr/>
        </p:nvSpPr>
        <p:spPr>
          <a:xfrm>
            <a:off x="345440" y="76075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5" name="TextBox 4">
            <a:extLst>
              <a:ext uri="{FF2B5EF4-FFF2-40B4-BE49-F238E27FC236}">
                <a16:creationId xmlns:a16="http://schemas.microsoft.com/office/drawing/2014/main" id="{FF96629F-19C0-FBBA-FC27-49E8B1E524F9}"/>
              </a:ext>
            </a:extLst>
          </p:cNvPr>
          <p:cNvSpPr txBox="1"/>
          <p:nvPr/>
        </p:nvSpPr>
        <p:spPr>
          <a:xfrm>
            <a:off x="1021398" y="876330"/>
            <a:ext cx="6096000" cy="1569660"/>
          </a:xfrm>
          <a:prstGeom prst="rect">
            <a:avLst/>
          </a:prstGeom>
          <a:noFill/>
        </p:spPr>
        <p:txBody>
          <a:bodyPr wrap="square">
            <a:spAutoFit/>
          </a:bodyPr>
          <a:lstStyle/>
          <a:p>
            <a:r>
              <a:rPr lang="en-US" altLang="zh-CN" sz="9600">
                <a:solidFill>
                  <a:schemeClr val="bg1"/>
                </a:solidFill>
                <a:latin typeface="+mj-lt"/>
              </a:rPr>
              <a:t>02 </a:t>
            </a:r>
            <a:endParaRPr lang="zh-CN" altLang="en-US" sz="9600">
              <a:solidFill>
                <a:schemeClr val="bg1"/>
              </a:solidFill>
              <a:latin typeface="+mj-lt"/>
            </a:endParaRPr>
          </a:p>
        </p:txBody>
      </p:sp>
      <p:sp>
        <p:nvSpPr>
          <p:cNvPr id="6" name="文本框 14">
            <a:extLst>
              <a:ext uri="{FF2B5EF4-FFF2-40B4-BE49-F238E27FC236}">
                <a16:creationId xmlns:a16="http://schemas.microsoft.com/office/drawing/2014/main" id="{AC9F4B96-4293-20BE-9935-ECA464637EF2}"/>
              </a:ext>
            </a:extLst>
          </p:cNvPr>
          <p:cNvSpPr txBox="1"/>
          <p:nvPr/>
        </p:nvSpPr>
        <p:spPr>
          <a:xfrm>
            <a:off x="2621279" y="1623667"/>
            <a:ext cx="2303145" cy="57658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all" spc="0" normalizeH="0" baseline="0" noProof="0">
                <a:ln>
                  <a:noFill/>
                </a:ln>
                <a:solidFill>
                  <a:schemeClr val="bg1"/>
                </a:solidFill>
                <a:effectLst/>
                <a:uLnTx/>
                <a:uFillTx/>
                <a:latin typeface="OPPOSans R" panose="00020600040101010101" charset="-122"/>
                <a:ea typeface="OPPOSans R" panose="00020600040101010101" charset="-122"/>
                <a:cs typeface="+mn-cs"/>
              </a:rPr>
              <a:t>EDA</a:t>
            </a:r>
          </a:p>
        </p:txBody>
      </p:sp>
      <p:pic>
        <p:nvPicPr>
          <p:cNvPr id="7" name="Audio 6">
            <a:hlinkClick r:id="" action="ppaction://media"/>
            <a:extLst>
              <a:ext uri="{FF2B5EF4-FFF2-40B4-BE49-F238E27FC236}">
                <a16:creationId xmlns:a16="http://schemas.microsoft.com/office/drawing/2014/main" id="{78B82B11-1A97-3E89-3E9A-BCACC0750C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03661121"/>
      </p:ext>
    </p:extLst>
  </p:cSld>
  <p:clrMapOvr>
    <a:masterClrMapping/>
  </p:clrMapOvr>
  <mc:AlternateContent xmlns:mc="http://schemas.openxmlformats.org/markup-compatibility/2006">
    <mc:Choice xmlns:p14="http://schemas.microsoft.com/office/powerpoint/2010/main" Requires="p14">
      <p:transition spd="slow" p14:dur="1500" advTm="4399">
        <p:split orient="vert"/>
      </p:transition>
    </mc:Choice>
    <mc:Fallback>
      <p:transition spd="slow" advTm="43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190D6B-65B8-8494-EBF1-7F3083AC31E6}"/>
              </a:ext>
            </a:extLst>
          </p:cNvPr>
          <p:cNvSpPr txBox="1"/>
          <p:nvPr/>
        </p:nvSpPr>
        <p:spPr>
          <a:xfrm>
            <a:off x="6225857" y="1360112"/>
            <a:ext cx="5049520" cy="238860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Arial" panose="020B0604020202020204" pitchFamily="34" charset="0"/>
                <a:cs typeface="Arial" panose="020B0604020202020204" pitchFamily="34" charset="0"/>
              </a:rPr>
              <a:t>In the EDA, we analysed the relation between the attributes by finding the correlation between them and visualising it by using various plots like box plot, histogram, Correlation Map in order to select the best features which satisfies the regression assumptions to propose the best fitting curve for the prediction.</a:t>
            </a:r>
          </a:p>
        </p:txBody>
      </p:sp>
      <p:pic>
        <p:nvPicPr>
          <p:cNvPr id="4" name="图片 1">
            <a:extLst>
              <a:ext uri="{FF2B5EF4-FFF2-40B4-BE49-F238E27FC236}">
                <a16:creationId xmlns:a16="http://schemas.microsoft.com/office/drawing/2014/main" id="{55CEDA4A-719D-7164-B466-0D39E9A4AB87}"/>
              </a:ext>
            </a:extLst>
          </p:cNvPr>
          <p:cNvPicPr>
            <a:picLocks noChangeAspect="1"/>
          </p:cNvPicPr>
          <p:nvPr/>
        </p:nvPicPr>
        <p:blipFill rotWithShape="1">
          <a:blip r:embed="rId4">
            <a:grayscl/>
          </a:blip>
          <a:srcRect/>
          <a:stretch>
            <a:fillRect/>
          </a:stretch>
        </p:blipFill>
        <p:spPr>
          <a:xfrm>
            <a:off x="1201103" y="2879533"/>
            <a:ext cx="4425315" cy="3364865"/>
          </a:xfrm>
          <a:prstGeom prst="rect">
            <a:avLst/>
          </a:prstGeom>
        </p:spPr>
      </p:pic>
      <p:pic>
        <p:nvPicPr>
          <p:cNvPr id="5" name="Audio 4">
            <a:hlinkClick r:id="" action="ppaction://media"/>
            <a:extLst>
              <a:ext uri="{FF2B5EF4-FFF2-40B4-BE49-F238E27FC236}">
                <a16:creationId xmlns:a16="http://schemas.microsoft.com/office/drawing/2014/main" id="{2F1E2804-8A9D-C916-21AC-417F2D5F99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53069582"/>
      </p:ext>
    </p:extLst>
  </p:cSld>
  <p:clrMapOvr>
    <a:masterClrMapping/>
  </p:clrMapOvr>
  <p:transition spd="slow" advTm="204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83</TotalTime>
  <Words>547</Words>
  <Application>Microsoft Office PowerPoint</Application>
  <PresentationFormat>Widescreen</PresentationFormat>
  <Paragraphs>93</Paragraphs>
  <Slides>25</Slides>
  <Notes>0</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Consolas</vt:lpstr>
      <vt:lpstr>Corbel</vt:lpstr>
      <vt:lpstr>OPPOSans B</vt:lpstr>
      <vt:lpstr>OPPOSans M</vt:lpstr>
      <vt:lpstr>OPPOSans R</vt:lpstr>
      <vt:lpstr>Roboto</vt:lpstr>
      <vt:lpstr>Wingdings</vt:lpstr>
      <vt:lpstr>Parallax</vt:lpstr>
      <vt:lpstr>PowerPoint Presentation</vt:lpstr>
      <vt:lpstr>PowerPoint Presentation</vt:lpstr>
      <vt:lpstr>01  INDRODUCTION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Ajeeth Kumar</dc:creator>
  <cp:lastModifiedBy>Ajeeth Kumar</cp:lastModifiedBy>
  <cp:revision>1</cp:revision>
  <dcterms:created xsi:type="dcterms:W3CDTF">2023-02-25T05:44:42Z</dcterms:created>
  <dcterms:modified xsi:type="dcterms:W3CDTF">2023-03-05T05:01:28Z</dcterms:modified>
</cp:coreProperties>
</file>